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590" r:id="rId2"/>
    <p:sldId id="482" r:id="rId3"/>
    <p:sldId id="592" r:id="rId4"/>
    <p:sldId id="593" r:id="rId5"/>
    <p:sldId id="542" r:id="rId6"/>
    <p:sldId id="557" r:id="rId7"/>
    <p:sldId id="570" r:id="rId8"/>
    <p:sldId id="587" r:id="rId9"/>
    <p:sldId id="567" r:id="rId10"/>
    <p:sldId id="588" r:id="rId11"/>
    <p:sldId id="600" r:id="rId12"/>
    <p:sldId id="575" r:id="rId13"/>
    <p:sldId id="568" r:id="rId14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66FF66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0" d="100"/>
          <a:sy n="60" d="100"/>
        </p:scale>
        <p:origin x="648" y="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1.png"/><Relationship Id="rId4" Type="http://schemas.microsoft.com/office/2007/relationships/hdphoto" Target="../media/hdphoto4.wdp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f8odp9eZJNc?feature=oembed" TargetMode="External"/><Relationship Id="rId5" Type="http://schemas.openxmlformats.org/officeDocument/2006/relationships/image" Target="../media/image7.jpe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png"/><Relationship Id="rId7" Type="http://schemas.microsoft.com/office/2007/relationships/hdphoto" Target="../media/hdphoto5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4.wdp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4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8E5841-D958-6756-390D-952396F42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16632"/>
            <a:ext cx="3580316" cy="33958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E253C6-77A1-2261-AA68-53608CE781CB}"/>
              </a:ext>
            </a:extLst>
          </p:cNvPr>
          <p:cNvSpPr txBox="1"/>
          <p:nvPr/>
        </p:nvSpPr>
        <p:spPr>
          <a:xfrm>
            <a:off x="5428781" y="3684959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908EA2-05C0-1F63-B523-6DC22651E49D}"/>
              </a:ext>
            </a:extLst>
          </p:cNvPr>
          <p:cNvSpPr txBox="1"/>
          <p:nvPr/>
        </p:nvSpPr>
        <p:spPr>
          <a:xfrm>
            <a:off x="5874839" y="552874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78716" y="-1618855"/>
              <a:ext cx="4196008" cy="2210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THỂ HIỆN ĐỘNG TÁC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RU EM THEO BÀI HÁT</a:t>
              </a:r>
            </a:p>
            <a:p>
              <a:pPr algn="ctr" eaLnBrk="1" hangingPunct="1"/>
              <a:r>
                <a:rPr lang="en-US" sz="3600" b="1" i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RU EM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DÂN CA XƠ - ĐĂNG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8542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05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B4FCFC-2676-174B-7D91-7FB5B92C00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07336" y="332656"/>
            <a:ext cx="5789264" cy="58802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EEBE13A-9291-F854-7AA2-6DA8269A48B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7368" y="1700808"/>
            <a:ext cx="5266549" cy="451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U E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7D5FCA-F1CF-A3F3-19C1-DEEC3B74BE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00" y="228262"/>
            <a:ext cx="11963896" cy="26966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3908107"/>
            <a:ext cx="10729192" cy="15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TỔ CHỨC CÁC HOẠT ĐỘNG</a:t>
            </a:r>
          </a:p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VẬN DỤNG – SÁNG TẠO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462" y="227477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40A577-92FE-007B-44FF-028CF1B125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79" y="-1"/>
            <a:ext cx="7388723" cy="215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1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2496A0-1605-4C85-49CD-7B5F50EC4D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79" y="-1"/>
            <a:ext cx="7388723" cy="21567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1313384"/>
            <a:ext cx="10009112" cy="4779912"/>
            <a:chOff x="7968208" y="-2264516"/>
            <a:chExt cx="9217024" cy="4569065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264516"/>
              <a:ext cx="9217024" cy="4569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5589" y="-1082528"/>
              <a:ext cx="3895951" cy="1680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BODY</a:t>
              </a:r>
            </a:p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PERCUSSION</a:t>
              </a:r>
            </a:p>
          </p:txBody>
        </p:sp>
      </p:grpSp>
      <p:pic>
        <p:nvPicPr>
          <p:cNvPr id="2" name="Picture 13">
            <a:extLst>
              <a:ext uri="{FF2B5EF4-FFF2-40B4-BE49-F238E27FC236}">
                <a16:creationId xmlns:a16="http://schemas.microsoft.com/office/drawing/2014/main" id="{97D488BF-7054-D91F-0608-99040A1D10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" t="1076" r="41414" b="74462"/>
          <a:stretch/>
        </p:blipFill>
        <p:spPr bwMode="auto">
          <a:xfrm>
            <a:off x="911424" y="332655"/>
            <a:ext cx="3312368" cy="110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7369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 Media 1" title="BODY PERCUSSION - 3">
            <a:hlinkClick r:id="" action="ppaction://media"/>
            <a:extLst>
              <a:ext uri="{FF2B5EF4-FFF2-40B4-BE49-F238E27FC236}">
                <a16:creationId xmlns:a16="http://schemas.microsoft.com/office/drawing/2014/main" id="{85EF8E16-4735-1718-5FBB-5FA44F1A92D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890158" y="260648"/>
            <a:ext cx="10441160" cy="597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93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1444" y="3742174"/>
            <a:ext cx="10009112" cy="145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TỔ CHỨC CÁC HOẠT ĐỘNG</a:t>
            </a:r>
          </a:p>
          <a:p>
            <a:pPr algn="ctr" eaLnBrk="1" hangingPunct="1"/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VẬN DỤNG – SÁNG TẠO </a:t>
            </a:r>
          </a:p>
        </p:txBody>
      </p:sp>
      <p:pic>
        <p:nvPicPr>
          <p:cNvPr id="8" name="Picture 13">
            <a:extLst>
              <a:ext uri="{FF2B5EF4-FFF2-40B4-BE49-F238E27FC236}">
                <a16:creationId xmlns:a16="http://schemas.microsoft.com/office/drawing/2014/main" id="{B4CB904D-487E-7557-0FE5-9F490778F6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21578" y="-1412360"/>
              <a:ext cx="4310284" cy="185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NGHE VÀ VẬN ĐỘNG</a:t>
              </a:r>
            </a:p>
            <a:p>
              <a:pPr algn="ctr" eaLnBrk="1" hangingPunct="1"/>
              <a:r>
                <a:rPr lang="en-US" sz="4000" b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NHANH – CHẬM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THEO GIAI ĐIỆU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574AF2-CBAD-4D09-B3AC-428D8ECCB2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014906"/>
            <a:ext cx="11233248" cy="3187287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256240" y="223428"/>
            <a:ext cx="3134802" cy="1621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472264" y="913294"/>
            <a:ext cx="2597536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464AB66-9040-5746-B3EB-C4DDFA4C3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2" t="80162" r="4932" b="7523"/>
          <a:stretch>
            <a:fillRect/>
          </a:stretch>
        </p:blipFill>
        <p:spPr bwMode="auto">
          <a:xfrm>
            <a:off x="875420" y="3234018"/>
            <a:ext cx="10441160" cy="271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02620F-F9D7-CA17-6C41-9008876083F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72473"/>
            <a:ext cx="7056784" cy="2285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0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DST-CHỦ-ĐỀ-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1478" y="-1687687"/>
              <a:ext cx="4410483" cy="2210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HÁT</a:t>
              </a:r>
            </a:p>
            <a:p>
              <a:pPr algn="ctr" eaLnBrk="1" hangingPunct="1"/>
              <a:r>
                <a:rPr lang="en-US" sz="3600" b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NỐI TIẾP – HOÀ GIỌNG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BÀI HÁT </a:t>
              </a:r>
              <a:r>
                <a:rPr lang="en-US" sz="3600" b="1" i="1" dirty="0">
                  <a:latin typeface="Cambria" pitchFamily="18" charset="0"/>
                  <a:cs typeface="Times New Roman" pitchFamily="18" charset="0"/>
                </a:rPr>
                <a:t>KHÚC NHẠC</a:t>
              </a:r>
            </a:p>
            <a:p>
              <a:pPr algn="ctr" eaLnBrk="1" hangingPunct="1"/>
              <a:r>
                <a:rPr lang="en-US" sz="3600" b="1" i="1" dirty="0">
                  <a:latin typeface="Cambria" pitchFamily="18" charset="0"/>
                  <a:cs typeface="Times New Roman" pitchFamily="18" charset="0"/>
                </a:rPr>
                <a:t>TRÊN NƯƠNG XA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7035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4670B91-1A88-A01F-388E-1E90C67060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V="1">
            <a:off x="6591102" y="234360"/>
            <a:ext cx="5162247" cy="1580057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1487488" y="229797"/>
            <a:ext cx="2813560" cy="132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1703512" y="758337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050" name="Picture 4">
            <a:extLst>
              <a:ext uri="{FF2B5EF4-FFF2-40B4-BE49-F238E27FC236}">
                <a16:creationId xmlns:a16="http://schemas.microsoft.com/office/drawing/2014/main" id="{80E17CFF-2790-2DCC-632C-40ADB0D9E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lum contrast="4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6" t="11333" r="8206" b="61000"/>
          <a:stretch>
            <a:fillRect/>
          </a:stretch>
        </p:blipFill>
        <p:spPr bwMode="auto">
          <a:xfrm>
            <a:off x="438651" y="1640230"/>
            <a:ext cx="11277401" cy="461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800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KHÚC NHẠC TRÊN NƯƠNG X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9051</TotalTime>
  <Words>138</Words>
  <Application>Microsoft Office PowerPoint</Application>
  <PresentationFormat>Widescreen</PresentationFormat>
  <Paragraphs>28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639</cp:revision>
  <dcterms:created xsi:type="dcterms:W3CDTF">2010-04-30T18:19:48Z</dcterms:created>
  <dcterms:modified xsi:type="dcterms:W3CDTF">2022-12-26T15:16:36Z</dcterms:modified>
</cp:coreProperties>
</file>