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7"/>
  </p:notesMasterIdLst>
  <p:sldIdLst>
    <p:sldId id="482" r:id="rId2"/>
    <p:sldId id="581" r:id="rId3"/>
    <p:sldId id="543" r:id="rId4"/>
    <p:sldId id="563" r:id="rId5"/>
    <p:sldId id="542" r:id="rId6"/>
    <p:sldId id="496" r:id="rId7"/>
    <p:sldId id="545" r:id="rId8"/>
    <p:sldId id="547" r:id="rId9"/>
    <p:sldId id="548" r:id="rId10"/>
    <p:sldId id="549" r:id="rId11"/>
    <p:sldId id="550" r:id="rId12"/>
    <p:sldId id="551" r:id="rId13"/>
    <p:sldId id="552" r:id="rId14"/>
    <p:sldId id="553" r:id="rId15"/>
    <p:sldId id="544" r:id="rId16"/>
    <p:sldId id="582" r:id="rId17"/>
    <p:sldId id="583" r:id="rId18"/>
    <p:sldId id="555" r:id="rId19"/>
    <p:sldId id="575" r:id="rId20"/>
    <p:sldId id="557" r:id="rId21"/>
    <p:sldId id="576" r:id="rId22"/>
    <p:sldId id="560" r:id="rId23"/>
    <p:sldId id="561" r:id="rId24"/>
    <p:sldId id="580" r:id="rId25"/>
    <p:sldId id="579"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13CB"/>
    <a:srgbClr val="66FF66"/>
    <a:srgbClr val="FF0000"/>
    <a:srgbClr val="CCFFFF"/>
    <a:srgbClr val="FFFFCC"/>
    <a:srgbClr val="FBF4D9"/>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3" autoAdjust="0"/>
    <p:restoredTop sz="94660"/>
  </p:normalViewPr>
  <p:slideViewPr>
    <p:cSldViewPr>
      <p:cViewPr varScale="1">
        <p:scale>
          <a:sx n="104" d="100"/>
          <a:sy n="104" d="100"/>
        </p:scale>
        <p:origin x="672" y="114"/>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l" eaLnBrk="1" hangingPunct="1">
              <a:defRPr sz="1200">
                <a:latin typeface="Arial" panose="020B0604020202020204" pitchFamily="34"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723B26E-D55F-4B50-B7A1-C5E80E76BA0B}" type="slidenum">
              <a:rPr lang="en-US"/>
              <a:pPr>
                <a:defRPr/>
              </a:pPr>
              <a:t>‹#›</a:t>
            </a:fld>
            <a:endParaRPr lang="en-US"/>
          </a:p>
        </p:txBody>
      </p:sp>
    </p:spTree>
    <p:extLst>
      <p:ext uri="{BB962C8B-B14F-4D97-AF65-F5344CB8AC3E}">
        <p14:creationId xmlns:p14="http://schemas.microsoft.com/office/powerpoint/2010/main" val="8189778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1pPr>
    <a:lvl2pPr marL="569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2pPr>
    <a:lvl3pPr marL="1141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3pPr>
    <a:lvl4pPr marL="17129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4pPr>
    <a:lvl5pPr marL="2284413" algn="l" rtl="0" eaLnBrk="0" fontAlgn="base" hangingPunct="0">
      <a:spcBef>
        <a:spcPct val="30000"/>
      </a:spcBef>
      <a:spcAft>
        <a:spcPct val="0"/>
      </a:spcAft>
      <a:defRPr sz="1500" kern="1200">
        <a:solidFill>
          <a:schemeClr val="tx1"/>
        </a:solidFill>
        <a:latin typeface="Arial" panose="020B0604020202020204" pitchFamily="34" charset="0"/>
        <a:ea typeface="+mn-ea"/>
        <a:cs typeface="+mn-cs"/>
      </a:defRPr>
    </a:lvl5pPr>
    <a:lvl6pPr marL="2857271" algn="l" defTabSz="1142909" rtl="0" eaLnBrk="1" latinLnBrk="0" hangingPunct="1">
      <a:defRPr sz="1500" kern="1200">
        <a:solidFill>
          <a:schemeClr val="tx1"/>
        </a:solidFill>
        <a:latin typeface="+mn-lt"/>
        <a:ea typeface="+mn-ea"/>
        <a:cs typeface="+mn-cs"/>
      </a:defRPr>
    </a:lvl6pPr>
    <a:lvl7pPr marL="3428726" algn="l" defTabSz="1142909" rtl="0" eaLnBrk="1" latinLnBrk="0" hangingPunct="1">
      <a:defRPr sz="1500" kern="1200">
        <a:solidFill>
          <a:schemeClr val="tx1"/>
        </a:solidFill>
        <a:latin typeface="+mn-lt"/>
        <a:ea typeface="+mn-ea"/>
        <a:cs typeface="+mn-cs"/>
      </a:defRPr>
    </a:lvl7pPr>
    <a:lvl8pPr marL="4000180" algn="l" defTabSz="1142909" rtl="0" eaLnBrk="1" latinLnBrk="0" hangingPunct="1">
      <a:defRPr sz="1500" kern="1200">
        <a:solidFill>
          <a:schemeClr val="tx1"/>
        </a:solidFill>
        <a:latin typeface="+mn-lt"/>
        <a:ea typeface="+mn-ea"/>
        <a:cs typeface="+mn-cs"/>
      </a:defRPr>
    </a:lvl8pPr>
    <a:lvl9pPr marL="4571634" algn="l" defTabSz="1142909"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pPr>
              <a:defRPr/>
            </a:pPr>
            <a:fld id="{D723B26E-D55F-4B50-B7A1-C5E80E76BA0B}" type="slidenum">
              <a:rPr lang="en-US" smtClean="0"/>
              <a:pPr>
                <a:defRPr/>
              </a:pPr>
              <a:t>21</a:t>
            </a:fld>
            <a:endParaRPr lang="en-US"/>
          </a:p>
        </p:txBody>
      </p:sp>
    </p:spTree>
    <p:extLst>
      <p:ext uri="{BB962C8B-B14F-4D97-AF65-F5344CB8AC3E}">
        <p14:creationId xmlns:p14="http://schemas.microsoft.com/office/powerpoint/2010/main" val="4171785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423D28A-D2FA-4145-AA81-B5334A4E6D64}" type="slidenum">
              <a:rPr lang="en-US" smtClean="0"/>
              <a:pPr>
                <a:defRPr/>
              </a:pPr>
              <a:t>‹#›</a:t>
            </a:fld>
            <a:endParaRPr lang="en-US"/>
          </a:p>
        </p:txBody>
      </p:sp>
    </p:spTree>
    <p:extLst>
      <p:ext uri="{BB962C8B-B14F-4D97-AF65-F5344CB8AC3E}">
        <p14:creationId xmlns:p14="http://schemas.microsoft.com/office/powerpoint/2010/main" val="3853029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C0EFC94-1DAE-48B1-A99A-EDA72639E39F}" type="slidenum">
              <a:rPr lang="en-US" smtClean="0"/>
              <a:pPr>
                <a:defRPr/>
              </a:pPr>
              <a:t>‹#›</a:t>
            </a:fld>
            <a:endParaRPr lang="en-US"/>
          </a:p>
        </p:txBody>
      </p:sp>
    </p:spTree>
    <p:extLst>
      <p:ext uri="{BB962C8B-B14F-4D97-AF65-F5344CB8AC3E}">
        <p14:creationId xmlns:p14="http://schemas.microsoft.com/office/powerpoint/2010/main" val="992986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98D8E6A-4F95-4FB5-B2DE-37AF3DF6983A}" type="slidenum">
              <a:rPr lang="en-US" smtClean="0"/>
              <a:pPr>
                <a:defRPr/>
              </a:pPr>
              <a:t>‹#›</a:t>
            </a:fld>
            <a:endParaRPr lang="en-US"/>
          </a:p>
        </p:txBody>
      </p:sp>
    </p:spTree>
    <p:extLst>
      <p:ext uri="{BB962C8B-B14F-4D97-AF65-F5344CB8AC3E}">
        <p14:creationId xmlns:p14="http://schemas.microsoft.com/office/powerpoint/2010/main" val="2538105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68BF5A8-C66B-4C82-B64F-202214B1E11B}" type="slidenum">
              <a:rPr lang="en-US" smtClean="0"/>
              <a:pPr>
                <a:defRPr/>
              </a:pPr>
              <a:t>‹#›</a:t>
            </a:fld>
            <a:endParaRPr lang="en-US"/>
          </a:p>
        </p:txBody>
      </p:sp>
    </p:spTree>
    <p:extLst>
      <p:ext uri="{BB962C8B-B14F-4D97-AF65-F5344CB8AC3E}">
        <p14:creationId xmlns:p14="http://schemas.microsoft.com/office/powerpoint/2010/main" val="3596042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95F20CF-37DD-4756-B0CE-7E9F35229BFF}" type="slidenum">
              <a:rPr lang="en-US" smtClean="0"/>
              <a:pPr>
                <a:defRPr/>
              </a:pPr>
              <a:t>‹#›</a:t>
            </a:fld>
            <a:endParaRPr lang="en-US"/>
          </a:p>
        </p:txBody>
      </p:sp>
    </p:spTree>
    <p:extLst>
      <p:ext uri="{BB962C8B-B14F-4D97-AF65-F5344CB8AC3E}">
        <p14:creationId xmlns:p14="http://schemas.microsoft.com/office/powerpoint/2010/main" val="3154987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5F3020E-0408-4278-8DE1-10D8C6327FA1}" type="slidenum">
              <a:rPr lang="en-US" smtClean="0"/>
              <a:pPr>
                <a:defRPr/>
              </a:pPr>
              <a:t>‹#›</a:t>
            </a:fld>
            <a:endParaRPr lang="en-US"/>
          </a:p>
        </p:txBody>
      </p:sp>
    </p:spTree>
    <p:extLst>
      <p:ext uri="{BB962C8B-B14F-4D97-AF65-F5344CB8AC3E}">
        <p14:creationId xmlns:p14="http://schemas.microsoft.com/office/powerpoint/2010/main" val="852495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FEDA7699-CF97-4E51-9FF3-E2768FD47087}" type="slidenum">
              <a:rPr lang="en-US" smtClean="0"/>
              <a:pPr>
                <a:defRPr/>
              </a:pPr>
              <a:t>‹#›</a:t>
            </a:fld>
            <a:endParaRPr lang="en-US"/>
          </a:p>
        </p:txBody>
      </p:sp>
    </p:spTree>
    <p:extLst>
      <p:ext uri="{BB962C8B-B14F-4D97-AF65-F5344CB8AC3E}">
        <p14:creationId xmlns:p14="http://schemas.microsoft.com/office/powerpoint/2010/main" val="228250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F4AE72E-F5B3-461E-9529-3F334D0F9940}" type="slidenum">
              <a:rPr lang="en-US" smtClean="0"/>
              <a:pPr>
                <a:defRPr/>
              </a:pPr>
              <a:t>‹#›</a:t>
            </a:fld>
            <a:endParaRPr lang="en-US"/>
          </a:p>
        </p:txBody>
      </p:sp>
    </p:spTree>
    <p:extLst>
      <p:ext uri="{BB962C8B-B14F-4D97-AF65-F5344CB8AC3E}">
        <p14:creationId xmlns:p14="http://schemas.microsoft.com/office/powerpoint/2010/main" val="2350345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14C9FA9-93BD-4046-B289-B70DC4A5A6D1}" type="slidenum">
              <a:rPr lang="en-US" smtClean="0"/>
              <a:pPr>
                <a:defRPr/>
              </a:pPr>
              <a:t>‹#›</a:t>
            </a:fld>
            <a:endParaRPr lang="en-US"/>
          </a:p>
        </p:txBody>
      </p:sp>
    </p:spTree>
    <p:extLst>
      <p:ext uri="{BB962C8B-B14F-4D97-AF65-F5344CB8AC3E}">
        <p14:creationId xmlns:p14="http://schemas.microsoft.com/office/powerpoint/2010/main" val="1275932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DB70B9D-8ADF-4B4B-83C4-E176DEDECBD9}" type="slidenum">
              <a:rPr lang="en-US" smtClean="0"/>
              <a:pPr>
                <a:defRPr/>
              </a:pPr>
              <a:t>‹#›</a:t>
            </a:fld>
            <a:endParaRPr lang="en-US"/>
          </a:p>
        </p:txBody>
      </p:sp>
    </p:spTree>
    <p:extLst>
      <p:ext uri="{BB962C8B-B14F-4D97-AF65-F5344CB8AC3E}">
        <p14:creationId xmlns:p14="http://schemas.microsoft.com/office/powerpoint/2010/main" val="4156079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4118CA4-1BF8-4E12-842C-F5563AB749FD}" type="slidenum">
              <a:rPr lang="en-US" smtClean="0"/>
              <a:pPr>
                <a:defRPr/>
              </a:pPr>
              <a:t>‹#›</a:t>
            </a:fld>
            <a:endParaRPr lang="en-US"/>
          </a:p>
        </p:txBody>
      </p:sp>
    </p:spTree>
    <p:extLst>
      <p:ext uri="{BB962C8B-B14F-4D97-AF65-F5344CB8AC3E}">
        <p14:creationId xmlns:p14="http://schemas.microsoft.com/office/powerpoint/2010/main" val="902253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4FD90F9-5570-4A05-A2CF-9A22C5C428E0}" type="slidenum">
              <a:rPr lang="en-US" smtClean="0"/>
              <a:pPr>
                <a:defRPr/>
              </a:pPr>
              <a:t>‹#›</a:t>
            </a:fld>
            <a:endParaRPr lang="en-US"/>
          </a:p>
        </p:txBody>
      </p:sp>
    </p:spTree>
    <p:extLst>
      <p:ext uri="{BB962C8B-B14F-4D97-AF65-F5344CB8AC3E}">
        <p14:creationId xmlns:p14="http://schemas.microsoft.com/office/powerpoint/2010/main" val="143771156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iterate type="lt">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iterate type="lt">
                                    <p:tmPct val="10000"/>
                                  </p:iterate>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iterate type="lt">
                                    <p:tmPct val="10000"/>
                                  </p:iterate>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s://www.youtube.com/channel/UCO2d8nr48-iTs8byOJTX9PQ" TargetMode="External"/><Relationship Id="rId5"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audio" Target="../media/audio4.wav"/><Relationship Id="rId7" Type="http://schemas.openxmlformats.org/officeDocument/2006/relationships/image" Target="../media/image20.png"/><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image" Target="../media/image23.png"/><Relationship Id="rId5" Type="http://schemas.microsoft.com/office/2007/relationships/hdphoto" Target="../media/hdphoto9.wdp"/><Relationship Id="rId10" Type="http://schemas.openxmlformats.org/officeDocument/2006/relationships/image" Target="../media/image21.png"/><Relationship Id="rId4" Type="http://schemas.openxmlformats.org/officeDocument/2006/relationships/image" Target="../media/image13.png"/><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audio" Target="../media/audio6.wav"/><Relationship Id="rId7" Type="http://schemas.openxmlformats.org/officeDocument/2006/relationships/image" Target="../media/image20.png"/><Relationship Id="rId2" Type="http://schemas.openxmlformats.org/officeDocument/2006/relationships/audio" Target="../media/audio5.wav"/><Relationship Id="rId1" Type="http://schemas.openxmlformats.org/officeDocument/2006/relationships/slideLayout" Target="../slideLayouts/slideLayout7.xml"/><Relationship Id="rId6" Type="http://schemas.openxmlformats.org/officeDocument/2006/relationships/image" Target="../media/image24.png"/><Relationship Id="rId5" Type="http://schemas.microsoft.com/office/2007/relationships/hdphoto" Target="../media/hdphoto9.wdp"/><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audio" Target="../media/audio8.wav"/><Relationship Id="rId7" Type="http://schemas.openxmlformats.org/officeDocument/2006/relationships/image" Target="../media/image20.png"/><Relationship Id="rId2" Type="http://schemas.openxmlformats.org/officeDocument/2006/relationships/audio" Target="../media/audio7.wav"/><Relationship Id="rId1" Type="http://schemas.openxmlformats.org/officeDocument/2006/relationships/slideLayout" Target="../slideLayouts/slideLayout7.xml"/><Relationship Id="rId6" Type="http://schemas.openxmlformats.org/officeDocument/2006/relationships/image" Target="../media/image25.png"/><Relationship Id="rId5" Type="http://schemas.microsoft.com/office/2007/relationships/hdphoto" Target="../media/hdphoto9.wdp"/><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audio" Target="../media/audio10.wav"/><Relationship Id="rId7" Type="http://schemas.openxmlformats.org/officeDocument/2006/relationships/image" Target="../media/image20.png"/><Relationship Id="rId2" Type="http://schemas.openxmlformats.org/officeDocument/2006/relationships/audio" Target="../media/audio9.wav"/><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9.wdp"/><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12.wav"/><Relationship Id="rId7" Type="http://schemas.openxmlformats.org/officeDocument/2006/relationships/image" Target="../media/image21.png"/><Relationship Id="rId2" Type="http://schemas.openxmlformats.org/officeDocument/2006/relationships/audio" Target="../media/audio11.wav"/><Relationship Id="rId1" Type="http://schemas.openxmlformats.org/officeDocument/2006/relationships/slideLayout" Target="../slideLayouts/slideLayout7.xml"/><Relationship Id="rId6" Type="http://schemas.openxmlformats.org/officeDocument/2006/relationships/image" Target="../media/image27.png"/><Relationship Id="rId5" Type="http://schemas.microsoft.com/office/2007/relationships/hdphoto" Target="../media/hdphoto9.wdp"/><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13.png"/><Relationship Id="rId7" Type="http://schemas.openxmlformats.org/officeDocument/2006/relationships/image" Target="../media/image28.png"/><Relationship Id="rId2" Type="http://schemas.openxmlformats.org/officeDocument/2006/relationships/audio" Target="../media/audio13.wav"/><Relationship Id="rId1" Type="http://schemas.openxmlformats.org/officeDocument/2006/relationships/slideLayout" Target="../slideLayouts/slideLayout7.xml"/><Relationship Id="rId6" Type="http://schemas.microsoft.com/office/2007/relationships/hdphoto" Target="../media/hdphoto10.wdp"/><Relationship Id="rId5" Type="http://schemas.openxmlformats.org/officeDocument/2006/relationships/image" Target="../media/image17.png"/><Relationship Id="rId4" Type="http://schemas.microsoft.com/office/2007/relationships/hdphoto" Target="../media/hdphoto9.wdp"/><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13.png"/><Relationship Id="rId7" Type="http://schemas.openxmlformats.org/officeDocument/2006/relationships/image" Target="../media/image28.png"/><Relationship Id="rId2" Type="http://schemas.openxmlformats.org/officeDocument/2006/relationships/audio" Target="../media/audio14.wav"/><Relationship Id="rId1" Type="http://schemas.openxmlformats.org/officeDocument/2006/relationships/slideLayout" Target="../slideLayouts/slideLayout7.xml"/><Relationship Id="rId6" Type="http://schemas.microsoft.com/office/2007/relationships/hdphoto" Target="../media/hdphoto10.wdp"/><Relationship Id="rId5" Type="http://schemas.openxmlformats.org/officeDocument/2006/relationships/image" Target="../media/image17.png"/><Relationship Id="rId4" Type="http://schemas.microsoft.com/office/2007/relationships/hdphoto" Target="../media/hdphoto9.wdp"/><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3.png"/><Relationship Id="rId7" Type="http://schemas.microsoft.com/office/2007/relationships/hdphoto" Target="../media/hdphoto10.wdp"/><Relationship Id="rId2" Type="http://schemas.openxmlformats.org/officeDocument/2006/relationships/audio" Target="../media/audio14.wav"/><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29.png"/><Relationship Id="rId4" Type="http://schemas.microsoft.com/office/2007/relationships/hdphoto" Target="../media/hdphoto9.wdp"/><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audio14.wav"/><Relationship Id="rId7" Type="http://schemas.microsoft.com/office/2007/relationships/hdphoto" Target="../media/hdphoto10.wdp"/><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32.png"/><Relationship Id="rId5" Type="http://schemas.microsoft.com/office/2007/relationships/hdphoto" Target="../media/hdphoto9.wdp"/><Relationship Id="rId10" Type="http://schemas.openxmlformats.org/officeDocument/2006/relationships/image" Target="../media/image31.png"/><Relationship Id="rId4" Type="http://schemas.openxmlformats.org/officeDocument/2006/relationships/image" Target="../media/image13.png"/><Relationship Id="rId9"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7"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8" Type="http://schemas.microsoft.com/office/2007/relationships/hdphoto" Target="../media/hdphoto8.wdp"/><Relationship Id="rId3" Type="http://schemas.microsoft.com/office/2007/relationships/hdphoto" Target="../media/hdphoto9.wdp"/><Relationship Id="rId7"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microsoft.com/office/2007/relationships/hdphoto" Target="../media/hdphoto6.wdp"/><Relationship Id="rId3" Type="http://schemas.microsoft.com/office/2007/relationships/hdphoto" Target="../media/hdphoto4.wdp"/><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microsoft.com/office/2007/relationships/hdphoto" Target="../media/hdphoto5.wdp"/><Relationship Id="rId4" Type="http://schemas.openxmlformats.org/officeDocument/2006/relationships/image" Target="../media/image6.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microsoft.com/office/2007/relationships/hdphoto" Target="../media/hdphoto8.wdp"/><Relationship Id="rId3" Type="http://schemas.microsoft.com/office/2007/relationships/hdphoto" Target="../media/hdphoto4.wdp"/><Relationship Id="rId7"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11.pn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0.wdp"/><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microsoft.com/office/2007/relationships/hdphoto" Target="../media/hdphoto9.wdp"/><Relationship Id="rId7"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6" Type="http://schemas.microsoft.com/office/2007/relationships/hdphoto" Target="../media/hdphoto11.wdp"/><Relationship Id="rId5" Type="http://schemas.openxmlformats.org/officeDocument/2006/relationships/image" Target="../media/image18.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audio" Target="../media/audio2.wav"/><Relationship Id="rId7"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9.png"/><Relationship Id="rId5" Type="http://schemas.microsoft.com/office/2007/relationships/hdphoto" Target="../media/hdphoto9.wdp"/><Relationship Id="rId10"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C891B2-5536-473E-978C-89BA28AA1C70}"/>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300"/>
                    </a14:imgEffect>
                    <a14:imgEffect>
                      <a14:saturation sat="2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5015880" cy="6858000"/>
          </a:xfrm>
          <a:prstGeom prst="rect">
            <a:avLst/>
          </a:prstGeom>
        </p:spPr>
      </p:pic>
      <p:pic>
        <p:nvPicPr>
          <p:cNvPr id="7" name="Picture 6">
            <a:extLst>
              <a:ext uri="{FF2B5EF4-FFF2-40B4-BE49-F238E27FC236}">
                <a16:creationId xmlns:a16="http://schemas.microsoft.com/office/drawing/2014/main" id="{FFCEE1C6-4141-45DB-9773-AA5A372152CE}"/>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672064" y="-75057"/>
            <a:ext cx="3744416" cy="3521217"/>
          </a:xfrm>
          <a:prstGeom prst="rect">
            <a:avLst/>
          </a:prstGeom>
        </p:spPr>
      </p:pic>
      <p:sp>
        <p:nvSpPr>
          <p:cNvPr id="4" name="TextBox 3">
            <a:extLst>
              <a:ext uri="{FF2B5EF4-FFF2-40B4-BE49-F238E27FC236}">
                <a16:creationId xmlns:a16="http://schemas.microsoft.com/office/drawing/2014/main" id="{6818B2F2-BE70-D8FC-65BB-0C20FADA1D03}"/>
              </a:ext>
            </a:extLst>
          </p:cNvPr>
          <p:cNvSpPr txBox="1"/>
          <p:nvPr/>
        </p:nvSpPr>
        <p:spPr>
          <a:xfrm>
            <a:off x="5015880" y="3512959"/>
            <a:ext cx="7056784" cy="1644233"/>
          </a:xfrm>
          <a:prstGeom prst="rect">
            <a:avLst/>
          </a:prstGeom>
          <a:noFill/>
        </p:spPr>
        <p:txBody>
          <a:bodyPr wrap="square">
            <a:spAutoFit/>
          </a:bodyPr>
          <a:lstStyle/>
          <a:p>
            <a:pPr algn="ctr">
              <a:lnSpc>
                <a:spcPct val="107000"/>
              </a:lnSpc>
              <a:spcAft>
                <a:spcPts val="800"/>
              </a:spcAft>
            </a:pPr>
            <a:r>
              <a:rPr lang="vi-VN"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THẦY CÔ </a:t>
            </a:r>
            <a:r>
              <a:rPr lang="en-US"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VUI LÒNG </a:t>
            </a:r>
            <a:r>
              <a:rPr lang="vi-VN"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KHÔNG CHIA SẺ TÀI LIỆU CỦA CHƯƠNG TRÌNH ĐỂ CÓ CƠ HỘI GIÚP ĐỠ THÊM NHIỀU HOÀN CẢNH HỌC SINH KHÓ KHĂN NHÉ Ạ!</a:t>
            </a:r>
            <a:r>
              <a:rPr lang="en-US"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 </a:t>
            </a:r>
            <a:r>
              <a:rPr lang="vi-VN"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XIN CHÂN THÀNH CẢM ƠN THẦY C</a:t>
            </a:r>
            <a:r>
              <a:rPr lang="en-US"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Ô</a:t>
            </a:r>
            <a:r>
              <a:rPr lang="vi-VN" sz="2400" b="1" spc="20"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rPr>
              <a:t>!</a:t>
            </a:r>
            <a:endParaRPr lang="vi-VN" sz="24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23F96336-C725-EA7D-7EFF-563B55BB1B89}"/>
              </a:ext>
            </a:extLst>
          </p:cNvPr>
          <p:cNvSpPr txBox="1"/>
          <p:nvPr/>
        </p:nvSpPr>
        <p:spPr>
          <a:xfrm>
            <a:off x="5260152" y="5445224"/>
            <a:ext cx="6812512" cy="1255408"/>
          </a:xfrm>
          <a:prstGeom prst="rect">
            <a:avLst/>
          </a:prstGeom>
          <a:noFill/>
        </p:spPr>
        <p:txBody>
          <a:bodyPr wrap="square">
            <a:spAutoFit/>
          </a:bodyPr>
          <a:lstStyle/>
          <a:p>
            <a:pPr algn="just">
              <a:lnSpc>
                <a:spcPct val="107000"/>
              </a:lnSpc>
              <a:spcAft>
                <a:spcPts val="800"/>
              </a:spcAft>
            </a:pPr>
            <a:r>
              <a:rPr lang="en-US" sz="2200" b="1" spc="20" dirty="0">
                <a:latin typeface="Cambria" panose="02040503050406030204" pitchFamily="18" charset="0"/>
                <a:ea typeface="Cambria" panose="02040503050406030204" pitchFamily="18" charset="0"/>
                <a:cs typeface="Times New Roman" panose="02020603050405020304" pitchFamily="18" charset="0"/>
              </a:rPr>
              <a:t>ĐỊA CHỈ KÊNH HỌC LIỆU ÂM NHẠC KẾT NỐI:</a:t>
            </a:r>
          </a:p>
          <a:p>
            <a:pPr algn="just">
              <a:lnSpc>
                <a:spcPct val="107000"/>
              </a:lnSpc>
              <a:spcAft>
                <a:spcPts val="800"/>
              </a:spcAft>
            </a:pPr>
            <a:r>
              <a:rPr lang="en-US" sz="2200"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hlinkClick r:id="rId6"/>
              </a:rPr>
              <a:t>https://www.youtube.com/channel/UCO2d8nr48-iTs8byOJTX9PQ</a:t>
            </a:r>
            <a:r>
              <a:rPr lang="en-US" sz="2200" b="1" spc="20"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endParaRPr lang="vi-VN" sz="2200" b="1" dirty="0">
              <a:solidFill>
                <a:srgbClr val="FF0000"/>
              </a:solidFill>
              <a:effectLst/>
              <a:latin typeface="Cambria" panose="02040503050406030204" pitchFamily="18" charset="0"/>
              <a:ea typeface="Cambria" panose="020405030504060302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5" name="Picture 4">
            <a:extLst>
              <a:ext uri="{FF2B5EF4-FFF2-40B4-BE49-F238E27FC236}">
                <a16:creationId xmlns:a16="http://schemas.microsoft.com/office/drawing/2014/main" id="{56CB7160-5728-4361-96E2-7025EF7A88B5}"/>
              </a:ext>
            </a:extLst>
          </p:cNvPr>
          <p:cNvPicPr>
            <a:picLocks noChangeAspect="1"/>
          </p:cNvPicPr>
          <p:nvPr/>
        </p:nvPicPr>
        <p:blipFill>
          <a:blip r:embed="rId6"/>
          <a:stretch>
            <a:fillRect/>
          </a:stretch>
        </p:blipFill>
        <p:spPr>
          <a:xfrm>
            <a:off x="947428" y="1685930"/>
            <a:ext cx="10153128" cy="2688574"/>
          </a:xfrm>
          <a:prstGeom prst="rect">
            <a:avLst/>
          </a:prstGeom>
        </p:spPr>
      </p:pic>
      <p:pic>
        <p:nvPicPr>
          <p:cNvPr id="8" name="Picture 7">
            <a:extLst>
              <a:ext uri="{FF2B5EF4-FFF2-40B4-BE49-F238E27FC236}">
                <a16:creationId xmlns:a16="http://schemas.microsoft.com/office/drawing/2014/main" id="{52100933-D54F-4272-8B80-B8E869FA09C4}"/>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t="17649"/>
          <a:stretch/>
        </p:blipFill>
        <p:spPr>
          <a:xfrm>
            <a:off x="399366" y="4077072"/>
            <a:ext cx="11385266" cy="2150006"/>
          </a:xfrm>
          <a:prstGeom prst="rect">
            <a:avLst/>
          </a:prstGeom>
        </p:spPr>
      </p:pic>
      <p:pic>
        <p:nvPicPr>
          <p:cNvPr id="4" name="Picture 3">
            <a:extLst>
              <a:ext uri="{FF2B5EF4-FFF2-40B4-BE49-F238E27FC236}">
                <a16:creationId xmlns:a16="http://schemas.microsoft.com/office/drawing/2014/main" id="{8DA5DA7A-A0DA-75FC-F5F9-3B5F8F3E1A90}"/>
              </a:ext>
            </a:extLst>
          </p:cNvPr>
          <p:cNvPicPr>
            <a:picLocks noChangeAspect="1"/>
          </p:cNvPicPr>
          <p:nvPr/>
        </p:nvPicPr>
        <p:blipFill rotWithShape="1">
          <a:blip r:embed="rId9">
            <a:extLst>
              <a:ext uri="{28A0092B-C50C-407E-A947-70E740481C1C}">
                <a14:useLocalDpi xmlns:a14="http://schemas.microsoft.com/office/drawing/2010/main" val="0"/>
              </a:ext>
            </a:extLst>
          </a:blip>
          <a:srcRect l="15395" r="5361" b="7285"/>
          <a:stretch/>
        </p:blipFill>
        <p:spPr>
          <a:xfrm>
            <a:off x="5015880" y="5488302"/>
            <a:ext cx="3240360" cy="1369697"/>
          </a:xfrm>
          <a:prstGeom prst="rect">
            <a:avLst/>
          </a:prstGeom>
        </p:spPr>
      </p:pic>
      <p:sp>
        <p:nvSpPr>
          <p:cNvPr id="9" name="Rectangle 8">
            <a:extLst>
              <a:ext uri="{FF2B5EF4-FFF2-40B4-BE49-F238E27FC236}">
                <a16:creationId xmlns:a16="http://schemas.microsoft.com/office/drawing/2014/main" id="{38F2D63A-96AC-BF80-4B8B-F266ED88821B}"/>
              </a:ext>
            </a:extLst>
          </p:cNvPr>
          <p:cNvSpPr/>
          <p:nvPr/>
        </p:nvSpPr>
        <p:spPr>
          <a:xfrm>
            <a:off x="5087887" y="5949280"/>
            <a:ext cx="2931755" cy="173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2</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2" name="Picture 1">
            <a:extLst>
              <a:ext uri="{FF2B5EF4-FFF2-40B4-BE49-F238E27FC236}">
                <a16:creationId xmlns:a16="http://schemas.microsoft.com/office/drawing/2014/main" id="{BDD220C5-2EF7-34B0-61EC-F4091615462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51784" y="215559"/>
            <a:ext cx="3867858" cy="1866110"/>
          </a:xfrm>
          <a:prstGeom prst="rect">
            <a:avLst/>
          </a:prstGeom>
        </p:spPr>
      </p:pic>
      <p:sp>
        <p:nvSpPr>
          <p:cNvPr id="7" name="Rectangle 6">
            <a:extLst>
              <a:ext uri="{FF2B5EF4-FFF2-40B4-BE49-F238E27FC236}">
                <a16:creationId xmlns:a16="http://schemas.microsoft.com/office/drawing/2014/main" id="{A8A4E5C8-7559-43D8-9305-E52275160CA6}"/>
              </a:ext>
            </a:extLst>
          </p:cNvPr>
          <p:cNvSpPr/>
          <p:nvPr/>
        </p:nvSpPr>
        <p:spPr>
          <a:xfrm>
            <a:off x="4583832" y="565004"/>
            <a:ext cx="2880320"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2</a:t>
            </a:r>
            <a:endParaRPr lang="vi-VN"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24251884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2.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9"/>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9"/>
                                        </p:tgtEl>
                                        <p:attrNameLst>
                                          <p:attrName>style.color</p:attrName>
                                        </p:attrNameLst>
                                      </p:cBhvr>
                                      <p:by>
                                        <p:hsl h="0" s="-70588" l="0"/>
                                      </p:by>
                                    </p:animClr>
                                    <p:animClr clrSpc="hsl" dir="cw">
                                      <p:cBhvr>
                                        <p:cTn id="15" dur="500" fill="hold"/>
                                        <p:tgtEl>
                                          <p:spTgt spid="9"/>
                                        </p:tgtEl>
                                        <p:attrNameLst>
                                          <p:attrName>fillcolor</p:attrName>
                                        </p:attrNameLst>
                                      </p:cBhvr>
                                      <p:by>
                                        <p:hsl h="0" s="-70588" l="0"/>
                                      </p:by>
                                    </p:animClr>
                                    <p:animClr clrSpc="hsl" dir="cw">
                                      <p:cBhvr>
                                        <p:cTn id="16" dur="500" fill="hold"/>
                                        <p:tgtEl>
                                          <p:spTgt spid="9"/>
                                        </p:tgtEl>
                                        <p:attrNameLst>
                                          <p:attrName>stroke.color</p:attrName>
                                        </p:attrNameLst>
                                      </p:cBhvr>
                                      <p:by>
                                        <p:hsl h="0" s="-70588" l="0"/>
                                      </p:by>
                                    </p:animClr>
                                    <p:set>
                                      <p:cBhvr>
                                        <p:cTn id="17" dur="500" fill="hold"/>
                                        <p:tgtEl>
                                          <p:spTgt spid="9"/>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2.wav"/>
                                        </p:tgtEl>
                                      </p:cMediaNode>
                                    </p:audio>
                                  </p:subTnLst>
                                </p:cTn>
                              </p:par>
                            </p:childTnLst>
                          </p:cTn>
                        </p:par>
                      </p:childTnLst>
                    </p:cTn>
                  </p:par>
                </p:childTnLst>
              </p:cTn>
              <p:nextCondLst>
                <p:cond evt="onClick" delay="0">
                  <p:tgtEl>
                    <p:spTgt spid="9"/>
                  </p:tgtEl>
                </p:cond>
              </p:nextCondLst>
            </p:seq>
          </p:childTnLst>
        </p:cTn>
      </p:par>
    </p:tnLst>
    <p:bldLst>
      <p:bldP spid="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4" name="Picture 3">
            <a:extLst>
              <a:ext uri="{FF2B5EF4-FFF2-40B4-BE49-F238E27FC236}">
                <a16:creationId xmlns:a16="http://schemas.microsoft.com/office/drawing/2014/main" id="{DF3E1A3F-3A3D-450A-9E92-8EDFEED698DA}"/>
              </a:ext>
            </a:extLst>
          </p:cNvPr>
          <p:cNvPicPr>
            <a:picLocks noChangeAspect="1"/>
          </p:cNvPicPr>
          <p:nvPr/>
        </p:nvPicPr>
        <p:blipFill>
          <a:blip r:embed="rId6"/>
          <a:stretch>
            <a:fillRect/>
          </a:stretch>
        </p:blipFill>
        <p:spPr>
          <a:xfrm>
            <a:off x="998842" y="1484784"/>
            <a:ext cx="10209726" cy="2808312"/>
          </a:xfrm>
          <a:prstGeom prst="rect">
            <a:avLst/>
          </a:prstGeom>
        </p:spPr>
      </p:pic>
      <p:pic>
        <p:nvPicPr>
          <p:cNvPr id="8" name="Picture 7">
            <a:extLst>
              <a:ext uri="{FF2B5EF4-FFF2-40B4-BE49-F238E27FC236}">
                <a16:creationId xmlns:a16="http://schemas.microsoft.com/office/drawing/2014/main" id="{ED30183A-FBC4-4DC3-8491-F3D2BFD93096}"/>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t="17649"/>
          <a:stretch/>
        </p:blipFill>
        <p:spPr>
          <a:xfrm>
            <a:off x="399366" y="4077072"/>
            <a:ext cx="11385266" cy="2150006"/>
          </a:xfrm>
          <a:prstGeom prst="rect">
            <a:avLst/>
          </a:prstGeom>
        </p:spPr>
      </p:pic>
      <p:pic>
        <p:nvPicPr>
          <p:cNvPr id="5" name="Picture 4">
            <a:extLst>
              <a:ext uri="{FF2B5EF4-FFF2-40B4-BE49-F238E27FC236}">
                <a16:creationId xmlns:a16="http://schemas.microsoft.com/office/drawing/2014/main" id="{2F5A96E3-A5F4-7B84-C651-B07D5FDABE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91744" y="192583"/>
            <a:ext cx="4608512" cy="1701273"/>
          </a:xfrm>
          <a:prstGeom prst="rect">
            <a:avLst/>
          </a:prstGeom>
        </p:spPr>
      </p:pic>
      <p:sp>
        <p:nvSpPr>
          <p:cNvPr id="7" name="Rectangle 6">
            <a:extLst>
              <a:ext uri="{FF2B5EF4-FFF2-40B4-BE49-F238E27FC236}">
                <a16:creationId xmlns:a16="http://schemas.microsoft.com/office/drawing/2014/main" id="{A8A4E5C8-7559-43D8-9305-E52275160CA6}"/>
              </a:ext>
            </a:extLst>
          </p:cNvPr>
          <p:cNvSpPr/>
          <p:nvPr/>
        </p:nvSpPr>
        <p:spPr>
          <a:xfrm>
            <a:off x="4511824" y="514772"/>
            <a:ext cx="3242456"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1+2</a:t>
            </a:r>
            <a:endParaRPr lang="vi-VN"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9" name="Picture 8">
            <a:extLst>
              <a:ext uri="{FF2B5EF4-FFF2-40B4-BE49-F238E27FC236}">
                <a16:creationId xmlns:a16="http://schemas.microsoft.com/office/drawing/2014/main" id="{72B71AB9-4FC1-8DBB-BF7E-404F7C0FAEB7}"/>
              </a:ext>
            </a:extLst>
          </p:cNvPr>
          <p:cNvPicPr>
            <a:picLocks noChangeAspect="1"/>
          </p:cNvPicPr>
          <p:nvPr/>
        </p:nvPicPr>
        <p:blipFill rotWithShape="1">
          <a:blip r:embed="rId10">
            <a:extLst>
              <a:ext uri="{28A0092B-C50C-407E-A947-70E740481C1C}">
                <a14:useLocalDpi xmlns:a14="http://schemas.microsoft.com/office/drawing/2010/main" val="0"/>
              </a:ext>
            </a:extLst>
          </a:blip>
          <a:srcRect l="15395" r="5361" b="7285"/>
          <a:stretch/>
        </p:blipFill>
        <p:spPr>
          <a:xfrm>
            <a:off x="5015880" y="5488302"/>
            <a:ext cx="3240360" cy="1369697"/>
          </a:xfrm>
          <a:prstGeom prst="rect">
            <a:avLst/>
          </a:prstGeom>
        </p:spPr>
      </p:pic>
      <p:sp>
        <p:nvSpPr>
          <p:cNvPr id="10" name="Rectangle 9">
            <a:extLst>
              <a:ext uri="{FF2B5EF4-FFF2-40B4-BE49-F238E27FC236}">
                <a16:creationId xmlns:a16="http://schemas.microsoft.com/office/drawing/2014/main" id="{7FAA1CC1-8102-97A3-39B4-1F078D8D5F83}"/>
              </a:ext>
            </a:extLst>
          </p:cNvPr>
          <p:cNvSpPr/>
          <p:nvPr/>
        </p:nvSpPr>
        <p:spPr>
          <a:xfrm>
            <a:off x="5087887" y="5949280"/>
            <a:ext cx="2931755" cy="173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1,2</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39098148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1,2.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10"/>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10"/>
                                        </p:tgtEl>
                                        <p:attrNameLst>
                                          <p:attrName>style.color</p:attrName>
                                        </p:attrNameLst>
                                      </p:cBhvr>
                                      <p:by>
                                        <p:hsl h="0" s="-70588" l="0"/>
                                      </p:by>
                                    </p:animClr>
                                    <p:animClr clrSpc="hsl" dir="cw">
                                      <p:cBhvr>
                                        <p:cTn id="15" dur="500" fill="hold"/>
                                        <p:tgtEl>
                                          <p:spTgt spid="10"/>
                                        </p:tgtEl>
                                        <p:attrNameLst>
                                          <p:attrName>fillcolor</p:attrName>
                                        </p:attrNameLst>
                                      </p:cBhvr>
                                      <p:by>
                                        <p:hsl h="0" s="-70588" l="0"/>
                                      </p:by>
                                    </p:animClr>
                                    <p:animClr clrSpc="hsl" dir="cw">
                                      <p:cBhvr>
                                        <p:cTn id="16" dur="500" fill="hold"/>
                                        <p:tgtEl>
                                          <p:spTgt spid="10"/>
                                        </p:tgtEl>
                                        <p:attrNameLst>
                                          <p:attrName>stroke.color</p:attrName>
                                        </p:attrNameLst>
                                      </p:cBhvr>
                                      <p:by>
                                        <p:hsl h="0" s="-70588" l="0"/>
                                      </p:by>
                                    </p:animClr>
                                    <p:set>
                                      <p:cBhvr>
                                        <p:cTn id="17" dur="500" fill="hold"/>
                                        <p:tgtEl>
                                          <p:spTgt spid="10"/>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1,2.wav"/>
                                        </p:tgtEl>
                                      </p:cMediaNode>
                                    </p:audio>
                                  </p:subTnLst>
                                </p:cTn>
                              </p:par>
                            </p:childTnLst>
                          </p:cTn>
                        </p:par>
                      </p:childTnLst>
                    </p:cTn>
                  </p:par>
                </p:childTnLst>
              </p:cTn>
              <p:nextCondLst>
                <p:cond evt="onClick" delay="0">
                  <p:tgtEl>
                    <p:spTgt spid="10"/>
                  </p:tgtEl>
                </p:cond>
              </p:nextCondLst>
            </p:seq>
          </p:childTnLst>
        </p:cTn>
      </p:par>
    </p:tnLst>
    <p:bldLst>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8" name="Picture 7">
            <a:extLst>
              <a:ext uri="{FF2B5EF4-FFF2-40B4-BE49-F238E27FC236}">
                <a16:creationId xmlns:a16="http://schemas.microsoft.com/office/drawing/2014/main" id="{7FCDA34B-C0B8-4094-9D54-F99CE38FA1EE}"/>
              </a:ext>
            </a:extLst>
          </p:cNvPr>
          <p:cNvPicPr>
            <a:picLocks noChangeAspect="1"/>
          </p:cNvPicPr>
          <p:nvPr/>
        </p:nvPicPr>
        <p:blipFill>
          <a:blip r:embed="rId6"/>
          <a:stretch>
            <a:fillRect/>
          </a:stretch>
        </p:blipFill>
        <p:spPr>
          <a:xfrm>
            <a:off x="1126350" y="1628800"/>
            <a:ext cx="9885578" cy="2599911"/>
          </a:xfrm>
          <a:prstGeom prst="rect">
            <a:avLst/>
          </a:prstGeom>
        </p:spPr>
      </p:pic>
      <p:pic>
        <p:nvPicPr>
          <p:cNvPr id="9" name="Picture 8">
            <a:extLst>
              <a:ext uri="{FF2B5EF4-FFF2-40B4-BE49-F238E27FC236}">
                <a16:creationId xmlns:a16="http://schemas.microsoft.com/office/drawing/2014/main" id="{3B7E3638-883A-4FFB-944C-5F9C3AF43B65}"/>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t="17649"/>
          <a:stretch/>
        </p:blipFill>
        <p:spPr>
          <a:xfrm>
            <a:off x="399366" y="4077072"/>
            <a:ext cx="11385266" cy="2150006"/>
          </a:xfrm>
          <a:prstGeom prst="rect">
            <a:avLst/>
          </a:prstGeom>
        </p:spPr>
      </p:pic>
      <p:pic>
        <p:nvPicPr>
          <p:cNvPr id="2" name="Picture 1">
            <a:extLst>
              <a:ext uri="{FF2B5EF4-FFF2-40B4-BE49-F238E27FC236}">
                <a16:creationId xmlns:a16="http://schemas.microsoft.com/office/drawing/2014/main" id="{485E0D33-8613-59C9-5A49-19AC6E3033A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51784" y="215559"/>
            <a:ext cx="3867858" cy="1866110"/>
          </a:xfrm>
          <a:prstGeom prst="rect">
            <a:avLst/>
          </a:prstGeom>
        </p:spPr>
      </p:pic>
      <p:sp>
        <p:nvSpPr>
          <p:cNvPr id="7" name="Rectangle 6">
            <a:extLst>
              <a:ext uri="{FF2B5EF4-FFF2-40B4-BE49-F238E27FC236}">
                <a16:creationId xmlns:a16="http://schemas.microsoft.com/office/drawing/2014/main" id="{A8A4E5C8-7559-43D8-9305-E52275160CA6}"/>
              </a:ext>
            </a:extLst>
          </p:cNvPr>
          <p:cNvSpPr/>
          <p:nvPr/>
        </p:nvSpPr>
        <p:spPr>
          <a:xfrm>
            <a:off x="4681874" y="558788"/>
            <a:ext cx="2756878"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3</a:t>
            </a:r>
            <a:endParaRPr lang="vi-VN"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4" name="Picture 3">
            <a:extLst>
              <a:ext uri="{FF2B5EF4-FFF2-40B4-BE49-F238E27FC236}">
                <a16:creationId xmlns:a16="http://schemas.microsoft.com/office/drawing/2014/main" id="{CA3CE9FC-CE4D-1FD2-4444-E5030DA7E867}"/>
              </a:ext>
            </a:extLst>
          </p:cNvPr>
          <p:cNvPicPr>
            <a:picLocks noChangeAspect="1"/>
          </p:cNvPicPr>
          <p:nvPr/>
        </p:nvPicPr>
        <p:blipFill rotWithShape="1">
          <a:blip r:embed="rId10">
            <a:extLst>
              <a:ext uri="{28A0092B-C50C-407E-A947-70E740481C1C}">
                <a14:useLocalDpi xmlns:a14="http://schemas.microsoft.com/office/drawing/2010/main" val="0"/>
              </a:ext>
            </a:extLst>
          </a:blip>
          <a:srcRect l="15395" r="5361" b="7285"/>
          <a:stretch/>
        </p:blipFill>
        <p:spPr>
          <a:xfrm>
            <a:off x="5015880" y="5488302"/>
            <a:ext cx="3240360" cy="1369697"/>
          </a:xfrm>
          <a:prstGeom prst="rect">
            <a:avLst/>
          </a:prstGeom>
        </p:spPr>
      </p:pic>
      <p:sp>
        <p:nvSpPr>
          <p:cNvPr id="5" name="Rectangle 4">
            <a:extLst>
              <a:ext uri="{FF2B5EF4-FFF2-40B4-BE49-F238E27FC236}">
                <a16:creationId xmlns:a16="http://schemas.microsoft.com/office/drawing/2014/main" id="{E3D0DFB0-00D5-06D9-689E-45FFF5F22076}"/>
              </a:ext>
            </a:extLst>
          </p:cNvPr>
          <p:cNvSpPr/>
          <p:nvPr/>
        </p:nvSpPr>
        <p:spPr>
          <a:xfrm>
            <a:off x="5087887" y="5949280"/>
            <a:ext cx="2931755" cy="173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3</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20452582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3.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5"/>
                                        </p:tgtEl>
                                        <p:attrNameLst>
                                          <p:attrName>style.color</p:attrName>
                                        </p:attrNameLst>
                                      </p:cBhvr>
                                      <p:by>
                                        <p:hsl h="0" s="-70588" l="0"/>
                                      </p:by>
                                    </p:animClr>
                                    <p:animClr clrSpc="hsl" dir="cw">
                                      <p:cBhvr>
                                        <p:cTn id="15" dur="500" fill="hold"/>
                                        <p:tgtEl>
                                          <p:spTgt spid="5"/>
                                        </p:tgtEl>
                                        <p:attrNameLst>
                                          <p:attrName>fillcolor</p:attrName>
                                        </p:attrNameLst>
                                      </p:cBhvr>
                                      <p:by>
                                        <p:hsl h="0" s="-70588" l="0"/>
                                      </p:by>
                                    </p:animClr>
                                    <p:animClr clrSpc="hsl" dir="cw">
                                      <p:cBhvr>
                                        <p:cTn id="16" dur="500" fill="hold"/>
                                        <p:tgtEl>
                                          <p:spTgt spid="5"/>
                                        </p:tgtEl>
                                        <p:attrNameLst>
                                          <p:attrName>stroke.color</p:attrName>
                                        </p:attrNameLst>
                                      </p:cBhvr>
                                      <p:by>
                                        <p:hsl h="0" s="-70588" l="0"/>
                                      </p:by>
                                    </p:animClr>
                                    <p:set>
                                      <p:cBhvr>
                                        <p:cTn id="17" dur="500" fill="hold"/>
                                        <p:tgtEl>
                                          <p:spTgt spid="5"/>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3.wav"/>
                                        </p:tgtEl>
                                      </p:cMediaNode>
                                    </p:audio>
                                  </p:subTnLst>
                                </p:cTn>
                              </p:par>
                            </p:childTnLst>
                          </p:cTn>
                        </p:par>
                      </p:childTnLst>
                    </p:cTn>
                  </p:par>
                </p:childTnLst>
              </p:cTn>
              <p:nextCondLst>
                <p:cond evt="onClick" delay="0">
                  <p:tgtEl>
                    <p:spTgt spid="5"/>
                  </p:tgtEl>
                </p:cond>
              </p:nextCondLst>
            </p:seq>
          </p:childTnLst>
        </p:cTn>
      </p:par>
    </p:tnLst>
    <p:bldLst>
      <p:bldP spid="7"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9" name="Picture 8">
            <a:extLst>
              <a:ext uri="{FF2B5EF4-FFF2-40B4-BE49-F238E27FC236}">
                <a16:creationId xmlns:a16="http://schemas.microsoft.com/office/drawing/2014/main" id="{D5E2B260-1DE9-46DB-AA4C-F7C49F55336D}"/>
              </a:ext>
            </a:extLst>
          </p:cNvPr>
          <p:cNvPicPr>
            <a:picLocks noChangeAspect="1"/>
          </p:cNvPicPr>
          <p:nvPr/>
        </p:nvPicPr>
        <p:blipFill>
          <a:blip r:embed="rId6"/>
          <a:stretch>
            <a:fillRect/>
          </a:stretch>
        </p:blipFill>
        <p:spPr>
          <a:xfrm>
            <a:off x="1055440" y="1707001"/>
            <a:ext cx="9721080" cy="2540375"/>
          </a:xfrm>
          <a:prstGeom prst="rect">
            <a:avLst/>
          </a:prstGeom>
        </p:spPr>
      </p:pic>
      <p:pic>
        <p:nvPicPr>
          <p:cNvPr id="10" name="Picture 9">
            <a:extLst>
              <a:ext uri="{FF2B5EF4-FFF2-40B4-BE49-F238E27FC236}">
                <a16:creationId xmlns:a16="http://schemas.microsoft.com/office/drawing/2014/main" id="{6DA4CE63-6F2F-4F52-8BCF-472AFE7C9630}"/>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t="17649"/>
          <a:stretch/>
        </p:blipFill>
        <p:spPr>
          <a:xfrm>
            <a:off x="399366" y="4077072"/>
            <a:ext cx="11385266" cy="2150006"/>
          </a:xfrm>
          <a:prstGeom prst="rect">
            <a:avLst/>
          </a:prstGeom>
        </p:spPr>
      </p:pic>
      <p:pic>
        <p:nvPicPr>
          <p:cNvPr id="4" name="Picture 3">
            <a:extLst>
              <a:ext uri="{FF2B5EF4-FFF2-40B4-BE49-F238E27FC236}">
                <a16:creationId xmlns:a16="http://schemas.microsoft.com/office/drawing/2014/main" id="{6AE4851E-0128-7829-820D-9D2B801536A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51784" y="215559"/>
            <a:ext cx="3867858" cy="1866110"/>
          </a:xfrm>
          <a:prstGeom prst="rect">
            <a:avLst/>
          </a:prstGeom>
        </p:spPr>
      </p:pic>
      <p:sp>
        <p:nvSpPr>
          <p:cNvPr id="7" name="Rectangle 6">
            <a:extLst>
              <a:ext uri="{FF2B5EF4-FFF2-40B4-BE49-F238E27FC236}">
                <a16:creationId xmlns:a16="http://schemas.microsoft.com/office/drawing/2014/main" id="{A8A4E5C8-7559-43D8-9305-E52275160CA6}"/>
              </a:ext>
            </a:extLst>
          </p:cNvPr>
          <p:cNvSpPr/>
          <p:nvPr/>
        </p:nvSpPr>
        <p:spPr>
          <a:xfrm>
            <a:off x="4668857" y="575192"/>
            <a:ext cx="2808312"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4</a:t>
            </a:r>
            <a:endParaRPr lang="vi-VN"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5" name="Picture 4">
            <a:extLst>
              <a:ext uri="{FF2B5EF4-FFF2-40B4-BE49-F238E27FC236}">
                <a16:creationId xmlns:a16="http://schemas.microsoft.com/office/drawing/2014/main" id="{6A30D0B1-3751-FFA0-F970-F51CD06D33AC}"/>
              </a:ext>
            </a:extLst>
          </p:cNvPr>
          <p:cNvPicPr>
            <a:picLocks noChangeAspect="1"/>
          </p:cNvPicPr>
          <p:nvPr/>
        </p:nvPicPr>
        <p:blipFill rotWithShape="1">
          <a:blip r:embed="rId10">
            <a:extLst>
              <a:ext uri="{28A0092B-C50C-407E-A947-70E740481C1C}">
                <a14:useLocalDpi xmlns:a14="http://schemas.microsoft.com/office/drawing/2010/main" val="0"/>
              </a:ext>
            </a:extLst>
          </a:blip>
          <a:srcRect l="15395" r="5361" b="7285"/>
          <a:stretch/>
        </p:blipFill>
        <p:spPr>
          <a:xfrm>
            <a:off x="5015880" y="5488302"/>
            <a:ext cx="3240360" cy="1369697"/>
          </a:xfrm>
          <a:prstGeom prst="rect">
            <a:avLst/>
          </a:prstGeom>
        </p:spPr>
      </p:pic>
      <p:sp>
        <p:nvSpPr>
          <p:cNvPr id="8" name="Rectangle 7">
            <a:extLst>
              <a:ext uri="{FF2B5EF4-FFF2-40B4-BE49-F238E27FC236}">
                <a16:creationId xmlns:a16="http://schemas.microsoft.com/office/drawing/2014/main" id="{3821543A-F809-4B58-9770-D4F3A7E0E9C0}"/>
              </a:ext>
            </a:extLst>
          </p:cNvPr>
          <p:cNvSpPr/>
          <p:nvPr/>
        </p:nvSpPr>
        <p:spPr>
          <a:xfrm>
            <a:off x="5087887" y="5949280"/>
            <a:ext cx="2931755" cy="173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4</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1564038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4.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8"/>
                                        </p:tgtEl>
                                        <p:attrNameLst>
                                          <p:attrName>style.color</p:attrName>
                                        </p:attrNameLst>
                                      </p:cBhvr>
                                      <p:by>
                                        <p:hsl h="0" s="-70588" l="0"/>
                                      </p:by>
                                    </p:animClr>
                                    <p:animClr clrSpc="hsl" dir="cw">
                                      <p:cBhvr>
                                        <p:cTn id="15" dur="500" fill="hold"/>
                                        <p:tgtEl>
                                          <p:spTgt spid="8"/>
                                        </p:tgtEl>
                                        <p:attrNameLst>
                                          <p:attrName>fillcolor</p:attrName>
                                        </p:attrNameLst>
                                      </p:cBhvr>
                                      <p:by>
                                        <p:hsl h="0" s="-70588" l="0"/>
                                      </p:by>
                                    </p:animClr>
                                    <p:animClr clrSpc="hsl" dir="cw">
                                      <p:cBhvr>
                                        <p:cTn id="16" dur="500" fill="hold"/>
                                        <p:tgtEl>
                                          <p:spTgt spid="8"/>
                                        </p:tgtEl>
                                        <p:attrNameLst>
                                          <p:attrName>stroke.color</p:attrName>
                                        </p:attrNameLst>
                                      </p:cBhvr>
                                      <p:by>
                                        <p:hsl h="0" s="-70588" l="0"/>
                                      </p:by>
                                    </p:animClr>
                                    <p:set>
                                      <p:cBhvr>
                                        <p:cTn id="17" dur="500" fill="hold"/>
                                        <p:tgtEl>
                                          <p:spTgt spid="8"/>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4.wav"/>
                                        </p:tgtEl>
                                      </p:cMediaNode>
                                    </p:audio>
                                  </p:subTnLst>
                                </p:cTn>
                              </p:par>
                            </p:childTnLst>
                          </p:cTn>
                        </p:par>
                      </p:childTnLst>
                    </p:cTn>
                  </p:par>
                </p:childTnLst>
              </p:cTn>
              <p:nextCondLst>
                <p:cond evt="onClick" delay="0">
                  <p:tgtEl>
                    <p:spTgt spid="8"/>
                  </p:tgtEl>
                </p:cond>
              </p:nextCondLst>
            </p:seq>
          </p:childTnLst>
        </p:cTn>
      </p:par>
    </p:tnLst>
    <p:bldLst>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4" name="Picture 3">
            <a:extLst>
              <a:ext uri="{FF2B5EF4-FFF2-40B4-BE49-F238E27FC236}">
                <a16:creationId xmlns:a16="http://schemas.microsoft.com/office/drawing/2014/main" id="{D4F0A691-F4CE-4D32-B2DC-E52ED3EC37C2}"/>
              </a:ext>
            </a:extLst>
          </p:cNvPr>
          <p:cNvPicPr>
            <a:picLocks noChangeAspect="1"/>
          </p:cNvPicPr>
          <p:nvPr/>
        </p:nvPicPr>
        <p:blipFill>
          <a:blip r:embed="rId6"/>
          <a:stretch>
            <a:fillRect/>
          </a:stretch>
        </p:blipFill>
        <p:spPr>
          <a:xfrm>
            <a:off x="1199456" y="1663982"/>
            <a:ext cx="9793088" cy="3746225"/>
          </a:xfrm>
          <a:prstGeom prst="rect">
            <a:avLst/>
          </a:prstGeom>
        </p:spPr>
      </p:pic>
      <p:pic>
        <p:nvPicPr>
          <p:cNvPr id="2" name="Picture 1">
            <a:extLst>
              <a:ext uri="{FF2B5EF4-FFF2-40B4-BE49-F238E27FC236}">
                <a16:creationId xmlns:a16="http://schemas.microsoft.com/office/drawing/2014/main" id="{BCEF5F3F-9FB1-E9AF-FFF5-23E49A03FF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91744" y="192583"/>
            <a:ext cx="4608512" cy="1701273"/>
          </a:xfrm>
          <a:prstGeom prst="rect">
            <a:avLst/>
          </a:prstGeom>
        </p:spPr>
      </p:pic>
      <p:sp>
        <p:nvSpPr>
          <p:cNvPr id="7" name="Rectangle 6">
            <a:extLst>
              <a:ext uri="{FF2B5EF4-FFF2-40B4-BE49-F238E27FC236}">
                <a16:creationId xmlns:a16="http://schemas.microsoft.com/office/drawing/2014/main" id="{A8A4E5C8-7559-43D8-9305-E52275160CA6}"/>
              </a:ext>
            </a:extLst>
          </p:cNvPr>
          <p:cNvSpPr/>
          <p:nvPr/>
        </p:nvSpPr>
        <p:spPr>
          <a:xfrm>
            <a:off x="4511824" y="514771"/>
            <a:ext cx="3168352"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3+4</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5" name="Picture 4">
            <a:extLst>
              <a:ext uri="{FF2B5EF4-FFF2-40B4-BE49-F238E27FC236}">
                <a16:creationId xmlns:a16="http://schemas.microsoft.com/office/drawing/2014/main" id="{3549C95B-7AC0-6EAB-B62B-D7715E998FB9}"/>
              </a:ext>
            </a:extLst>
          </p:cNvPr>
          <p:cNvPicPr>
            <a:picLocks noChangeAspect="1"/>
          </p:cNvPicPr>
          <p:nvPr/>
        </p:nvPicPr>
        <p:blipFill rotWithShape="1">
          <a:blip r:embed="rId8">
            <a:extLst>
              <a:ext uri="{28A0092B-C50C-407E-A947-70E740481C1C}">
                <a14:useLocalDpi xmlns:a14="http://schemas.microsoft.com/office/drawing/2010/main" val="0"/>
              </a:ext>
            </a:extLst>
          </a:blip>
          <a:srcRect l="15395" r="5361" b="7285"/>
          <a:stretch/>
        </p:blipFill>
        <p:spPr>
          <a:xfrm>
            <a:off x="5015880" y="5488302"/>
            <a:ext cx="3240360" cy="1369697"/>
          </a:xfrm>
          <a:prstGeom prst="rect">
            <a:avLst/>
          </a:prstGeom>
        </p:spPr>
      </p:pic>
      <p:sp>
        <p:nvSpPr>
          <p:cNvPr id="8" name="Rectangle 7">
            <a:extLst>
              <a:ext uri="{FF2B5EF4-FFF2-40B4-BE49-F238E27FC236}">
                <a16:creationId xmlns:a16="http://schemas.microsoft.com/office/drawing/2014/main" id="{1D800B63-2180-2972-9D4E-2638199D6D5F}"/>
              </a:ext>
            </a:extLst>
          </p:cNvPr>
          <p:cNvSpPr/>
          <p:nvPr/>
        </p:nvSpPr>
        <p:spPr>
          <a:xfrm>
            <a:off x="5087887" y="5949280"/>
            <a:ext cx="2931755" cy="1736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3,4</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27817240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3,4.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8"/>
                                        </p:tgtEl>
                                        <p:attrNameLst>
                                          <p:attrName>style.color</p:attrName>
                                        </p:attrNameLst>
                                      </p:cBhvr>
                                      <p:by>
                                        <p:hsl h="0" s="-70588" l="0"/>
                                      </p:by>
                                    </p:animClr>
                                    <p:animClr clrSpc="hsl" dir="cw">
                                      <p:cBhvr>
                                        <p:cTn id="15" dur="500" fill="hold"/>
                                        <p:tgtEl>
                                          <p:spTgt spid="8"/>
                                        </p:tgtEl>
                                        <p:attrNameLst>
                                          <p:attrName>fillcolor</p:attrName>
                                        </p:attrNameLst>
                                      </p:cBhvr>
                                      <p:by>
                                        <p:hsl h="0" s="-70588" l="0"/>
                                      </p:by>
                                    </p:animClr>
                                    <p:animClr clrSpc="hsl" dir="cw">
                                      <p:cBhvr>
                                        <p:cTn id="16" dur="500" fill="hold"/>
                                        <p:tgtEl>
                                          <p:spTgt spid="8"/>
                                        </p:tgtEl>
                                        <p:attrNameLst>
                                          <p:attrName>stroke.color</p:attrName>
                                        </p:attrNameLst>
                                      </p:cBhvr>
                                      <p:by>
                                        <p:hsl h="0" s="-70588" l="0"/>
                                      </p:by>
                                    </p:animClr>
                                    <p:set>
                                      <p:cBhvr>
                                        <p:cTn id="17" dur="500" fill="hold"/>
                                        <p:tgtEl>
                                          <p:spTgt spid="8"/>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3,4.wav"/>
                                        </p:tgtEl>
                                      </p:cMediaNode>
                                    </p:audio>
                                  </p:subTnLst>
                                </p:cTn>
                              </p:par>
                            </p:childTnLst>
                          </p:cTn>
                        </p:par>
                      </p:childTnLst>
                    </p:cTn>
                  </p:par>
                </p:childTnLst>
              </p:cTn>
              <p:nextCondLst>
                <p:cond evt="onClick" delay="0">
                  <p:tgtEl>
                    <p:spTgt spid="8"/>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15B0D3-B347-4FBD-B060-526FF43D159A}"/>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33577"/>
            <a:ext cx="12192000" cy="6891578"/>
          </a:xfrm>
          <a:prstGeom prst="rect">
            <a:avLst/>
          </a:prstGeom>
        </p:spPr>
      </p:pic>
      <p:pic>
        <p:nvPicPr>
          <p:cNvPr id="13" name="Picture 6" descr="Wooden hanging board. Wood empty signboard on rope, vintage blank bill By  WinWin_artlab | TheHungryJPEG.com">
            <a:extLst>
              <a:ext uri="{FF2B5EF4-FFF2-40B4-BE49-F238E27FC236}">
                <a16:creationId xmlns:a16="http://schemas.microsoft.com/office/drawing/2014/main" id="{5A404A67-CD2B-40C2-91E5-C82038AD4673}"/>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8828" t="7142" r="8184" b="19599"/>
          <a:stretch/>
        </p:blipFill>
        <p:spPr bwMode="auto">
          <a:xfrm>
            <a:off x="695400" y="223429"/>
            <a:ext cx="2813560" cy="147737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464402D-7EA1-4091-8865-980A035408CB}"/>
              </a:ext>
            </a:extLst>
          </p:cNvPr>
          <p:cNvSpPr/>
          <p:nvPr/>
        </p:nvSpPr>
        <p:spPr>
          <a:xfrm>
            <a:off x="911424" y="830345"/>
            <a:ext cx="2309504" cy="51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CẢ BÀI</a:t>
            </a:r>
            <a:endParaRPr lang="vi-VN"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10" name="Picture 9">
            <a:extLst>
              <a:ext uri="{FF2B5EF4-FFF2-40B4-BE49-F238E27FC236}">
                <a16:creationId xmlns:a16="http://schemas.microsoft.com/office/drawing/2014/main" id="{190AC8A7-3409-409B-BED7-7CD81D53D8C9}"/>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3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874046" y="260648"/>
            <a:ext cx="7694562" cy="5904656"/>
          </a:xfrm>
          <a:prstGeom prst="rect">
            <a:avLst/>
          </a:prstGeom>
        </p:spPr>
      </p:pic>
      <p:pic>
        <p:nvPicPr>
          <p:cNvPr id="11" name="Picture 10">
            <a:extLst>
              <a:ext uri="{FF2B5EF4-FFF2-40B4-BE49-F238E27FC236}">
                <a16:creationId xmlns:a16="http://schemas.microsoft.com/office/drawing/2014/main" id="{CCCFA729-3C9D-4CE7-A360-AD8BCCD3BECB}"/>
              </a:ext>
            </a:extLst>
          </p:cNvPr>
          <p:cNvPicPr>
            <a:picLocks noChangeAspect="1"/>
          </p:cNvPicPr>
          <p:nvPr/>
        </p:nvPicPr>
        <p:blipFill rotWithShape="1">
          <a:blip r:embed="rId9"/>
          <a:srcRect t="1139" r="2091"/>
          <a:stretch/>
        </p:blipFill>
        <p:spPr>
          <a:xfrm>
            <a:off x="389494" y="2913514"/>
            <a:ext cx="3258385" cy="3323798"/>
          </a:xfrm>
          <a:prstGeom prst="rect">
            <a:avLst/>
          </a:prstGeom>
        </p:spPr>
      </p:pic>
    </p:spTree>
    <p:extLst>
      <p:ext uri="{BB962C8B-B14F-4D97-AF65-F5344CB8AC3E}">
        <p14:creationId xmlns:p14="http://schemas.microsoft.com/office/powerpoint/2010/main" val="15765620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16"/>
                                        </p:tgtEl>
                                        <p:attrNameLst>
                                          <p:attrName>style.color</p:attrName>
                                        </p:attrNameLst>
                                      </p:cBhvr>
                                      <p:by>
                                        <p:hsl h="0" s="-70588" l="0"/>
                                      </p:by>
                                    </p:animClr>
                                    <p:animClr clrSpc="hsl" dir="cw">
                                      <p:cBhvr>
                                        <p:cTn id="7" dur="500" fill="hold"/>
                                        <p:tgtEl>
                                          <p:spTgt spid="16"/>
                                        </p:tgtEl>
                                        <p:attrNameLst>
                                          <p:attrName>fillcolor</p:attrName>
                                        </p:attrNameLst>
                                      </p:cBhvr>
                                      <p:by>
                                        <p:hsl h="0" s="-70588" l="0"/>
                                      </p:by>
                                    </p:animClr>
                                    <p:animClr clrSpc="hsl" dir="cw">
                                      <p:cBhvr>
                                        <p:cTn id="8" dur="500" fill="hold"/>
                                        <p:tgtEl>
                                          <p:spTgt spid="16"/>
                                        </p:tgtEl>
                                        <p:attrNameLst>
                                          <p:attrName>stroke.color</p:attrName>
                                        </p:attrNameLst>
                                      </p:cBhvr>
                                      <p:by>
                                        <p:hsl h="0" s="-70588" l="0"/>
                                      </p:by>
                                    </p:animClr>
                                    <p:set>
                                      <p:cBhvr>
                                        <p:cTn id="9" dur="500" fill="hold"/>
                                        <p:tgtEl>
                                          <p:spTgt spid="16"/>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Ả BÀI.wav"/>
                                        </p:tgtEl>
                                      </p:cMediaNode>
                                    </p:audio>
                                  </p:subTnLst>
                                </p:cTn>
                              </p:par>
                            </p:childTnLst>
                          </p:cTn>
                        </p:par>
                      </p:childTnLst>
                    </p:cTn>
                  </p:par>
                </p:childTnLst>
              </p:cTn>
              <p:nextCondLst>
                <p:cond evt="onClick" delay="0">
                  <p:tgtEl>
                    <p:spTgt spid="16"/>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11AA79-FE49-4894-AE00-B6C66911A62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63158E2A-327E-4A9B-A512-91E9C30E7346}"/>
              </a:ext>
            </a:extLst>
          </p:cNvPr>
          <p:cNvGrpSpPr/>
          <p:nvPr/>
        </p:nvGrpSpPr>
        <p:grpSpPr>
          <a:xfrm>
            <a:off x="911424" y="1124744"/>
            <a:ext cx="10369152" cy="5101138"/>
            <a:chOff x="7968208" y="-2937582"/>
            <a:chExt cx="9217024" cy="5368869"/>
          </a:xfrm>
        </p:grpSpPr>
        <p:pic>
          <p:nvPicPr>
            <p:cNvPr id="6" name="Picture 2" descr="Free Download: Wooden nature blank board | Frame border design, Page  borders design, Colorful borders design">
              <a:extLst>
                <a:ext uri="{FF2B5EF4-FFF2-40B4-BE49-F238E27FC236}">
                  <a16:creationId xmlns:a16="http://schemas.microsoft.com/office/drawing/2014/main" id="{9395CF26-9E71-4948-99CA-6511F53B1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9" t="1056" r="1369"/>
            <a:stretch/>
          </p:blipFill>
          <p:spPr bwMode="auto">
            <a:xfrm>
              <a:off x="7968208" y="-2937582"/>
              <a:ext cx="9217024" cy="53688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a:extLst>
                <a:ext uri="{FF2B5EF4-FFF2-40B4-BE49-F238E27FC236}">
                  <a16:creationId xmlns:a16="http://schemas.microsoft.com/office/drawing/2014/main" id="{2650D238-933E-4492-B930-747EA778D7D6}"/>
                </a:ext>
              </a:extLst>
            </p:cNvPr>
            <p:cNvSpPr>
              <a:spLocks noChangeArrowheads="1"/>
            </p:cNvSpPr>
            <p:nvPr/>
          </p:nvSpPr>
          <p:spPr bwMode="auto">
            <a:xfrm>
              <a:off x="10588354" y="-1223459"/>
              <a:ext cx="3976746" cy="165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243" tIns="47621" rIns="95243" bIns="47621">
              <a:spAutoFit/>
            </a:bodyPr>
            <a:lstStyle/>
            <a:p>
              <a:pPr algn="ctr" eaLnBrk="1" hangingPunct="1"/>
              <a:r>
                <a:rPr lang="en-US" sz="4800" b="1" dirty="0">
                  <a:latin typeface="Cambria" pitchFamily="18" charset="0"/>
                  <a:cs typeface="Times New Roman" pitchFamily="18" charset="0"/>
                </a:rPr>
                <a:t>HÁT</a:t>
              </a:r>
            </a:p>
            <a:p>
              <a:pPr algn="ctr" eaLnBrk="1" hangingPunct="1"/>
              <a:r>
                <a:rPr lang="en-US" sz="4800" b="1" dirty="0">
                  <a:latin typeface="Cambria" pitchFamily="18" charset="0"/>
                  <a:cs typeface="Times New Roman" pitchFamily="18" charset="0"/>
                </a:rPr>
                <a:t>VỚI NHẠC ĐỆM</a:t>
              </a:r>
            </a:p>
          </p:txBody>
        </p:sp>
      </p:grpSp>
      <p:pic>
        <p:nvPicPr>
          <p:cNvPr id="8" name="Picture 13">
            <a:extLst>
              <a:ext uri="{FF2B5EF4-FFF2-40B4-BE49-F238E27FC236}">
                <a16:creationId xmlns:a16="http://schemas.microsoft.com/office/drawing/2014/main" id="{1A76EE6C-AE49-404C-A29D-8597CB49C8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76556" r="40505"/>
          <a:stretch/>
        </p:blipFill>
        <p:spPr bwMode="auto">
          <a:xfrm>
            <a:off x="968831" y="332656"/>
            <a:ext cx="3096344" cy="95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0223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15B0D3-B347-4FBD-B060-526FF43D159A}"/>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33577"/>
            <a:ext cx="12192000" cy="6891578"/>
          </a:xfrm>
          <a:prstGeom prst="rect">
            <a:avLst/>
          </a:prstGeom>
        </p:spPr>
      </p:pic>
      <p:pic>
        <p:nvPicPr>
          <p:cNvPr id="13" name="Picture 6" descr="Wooden hanging board. Wood empty signboard on rope, vintage blank bill By  WinWin_artlab | TheHungryJPEG.com">
            <a:extLst>
              <a:ext uri="{FF2B5EF4-FFF2-40B4-BE49-F238E27FC236}">
                <a16:creationId xmlns:a16="http://schemas.microsoft.com/office/drawing/2014/main" id="{5A404A67-CD2B-40C2-91E5-C82038AD4673}"/>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8828" t="7142" r="8184" b="19599"/>
          <a:stretch/>
        </p:blipFill>
        <p:spPr bwMode="auto">
          <a:xfrm>
            <a:off x="695400" y="223429"/>
            <a:ext cx="2813560" cy="147737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464402D-7EA1-4091-8865-980A035408CB}"/>
              </a:ext>
            </a:extLst>
          </p:cNvPr>
          <p:cNvSpPr/>
          <p:nvPr/>
        </p:nvSpPr>
        <p:spPr>
          <a:xfrm>
            <a:off x="911424" y="830345"/>
            <a:ext cx="2309504" cy="51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10" name="Picture 9">
            <a:extLst>
              <a:ext uri="{FF2B5EF4-FFF2-40B4-BE49-F238E27FC236}">
                <a16:creationId xmlns:a16="http://schemas.microsoft.com/office/drawing/2014/main" id="{190AC8A7-3409-409B-BED7-7CD81D53D8C9}"/>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3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874046" y="260648"/>
            <a:ext cx="7694562" cy="5904656"/>
          </a:xfrm>
          <a:prstGeom prst="rect">
            <a:avLst/>
          </a:prstGeom>
        </p:spPr>
      </p:pic>
      <p:pic>
        <p:nvPicPr>
          <p:cNvPr id="11" name="Picture 10">
            <a:extLst>
              <a:ext uri="{FF2B5EF4-FFF2-40B4-BE49-F238E27FC236}">
                <a16:creationId xmlns:a16="http://schemas.microsoft.com/office/drawing/2014/main" id="{CCCFA729-3C9D-4CE7-A360-AD8BCCD3BECB}"/>
              </a:ext>
            </a:extLst>
          </p:cNvPr>
          <p:cNvPicPr>
            <a:picLocks noChangeAspect="1"/>
          </p:cNvPicPr>
          <p:nvPr/>
        </p:nvPicPr>
        <p:blipFill rotWithShape="1">
          <a:blip r:embed="rId9"/>
          <a:srcRect t="1139" r="2091"/>
          <a:stretch/>
        </p:blipFill>
        <p:spPr>
          <a:xfrm>
            <a:off x="389494" y="2913514"/>
            <a:ext cx="3258385" cy="3323798"/>
          </a:xfrm>
          <a:prstGeom prst="rect">
            <a:avLst/>
          </a:prstGeom>
        </p:spPr>
      </p:pic>
    </p:spTree>
    <p:extLst>
      <p:ext uri="{BB962C8B-B14F-4D97-AF65-F5344CB8AC3E}">
        <p14:creationId xmlns:p14="http://schemas.microsoft.com/office/powerpoint/2010/main" val="7276010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16"/>
                                        </p:tgtEl>
                                        <p:attrNameLst>
                                          <p:attrName>style.color</p:attrName>
                                        </p:attrNameLst>
                                      </p:cBhvr>
                                      <p:by>
                                        <p:hsl h="0" s="-70588" l="0"/>
                                      </p:by>
                                    </p:animClr>
                                    <p:animClr clrSpc="hsl" dir="cw">
                                      <p:cBhvr>
                                        <p:cTn id="7" dur="500" fill="hold"/>
                                        <p:tgtEl>
                                          <p:spTgt spid="16"/>
                                        </p:tgtEl>
                                        <p:attrNameLst>
                                          <p:attrName>fillcolor</p:attrName>
                                        </p:attrNameLst>
                                      </p:cBhvr>
                                      <p:by>
                                        <p:hsl h="0" s="-70588" l="0"/>
                                      </p:by>
                                    </p:animClr>
                                    <p:animClr clrSpc="hsl" dir="cw">
                                      <p:cBhvr>
                                        <p:cTn id="8" dur="500" fill="hold"/>
                                        <p:tgtEl>
                                          <p:spTgt spid="16"/>
                                        </p:tgtEl>
                                        <p:attrNameLst>
                                          <p:attrName>stroke.color</p:attrName>
                                        </p:attrNameLst>
                                      </p:cBhvr>
                                      <p:by>
                                        <p:hsl h="0" s="-70588" l="0"/>
                                      </p:by>
                                    </p:animClr>
                                    <p:set>
                                      <p:cBhvr>
                                        <p:cTn id="9" dur="500" fill="hold"/>
                                        <p:tgtEl>
                                          <p:spTgt spid="16"/>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MELODY ĐÓN XUÂN VỀ.wav"/>
                                        </p:tgtEl>
                                      </p:cMediaNode>
                                    </p:audio>
                                  </p:subTnLst>
                                </p:cTn>
                              </p:par>
                            </p:childTnLst>
                          </p:cTn>
                        </p:par>
                      </p:childTnLst>
                    </p:cTn>
                  </p:par>
                </p:childTnLst>
              </p:cTn>
              <p:nextCondLst>
                <p:cond evt="onClick" delay="0">
                  <p:tgtEl>
                    <p:spTgt spid="16"/>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11AA79-FE49-4894-AE00-B6C66911A62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63158E2A-327E-4A9B-A512-91E9C30E7346}"/>
              </a:ext>
            </a:extLst>
          </p:cNvPr>
          <p:cNvGrpSpPr/>
          <p:nvPr/>
        </p:nvGrpSpPr>
        <p:grpSpPr>
          <a:xfrm>
            <a:off x="911424" y="1124744"/>
            <a:ext cx="10369152" cy="5101138"/>
            <a:chOff x="7968208" y="-2937582"/>
            <a:chExt cx="9217024" cy="5368869"/>
          </a:xfrm>
        </p:grpSpPr>
        <p:pic>
          <p:nvPicPr>
            <p:cNvPr id="6" name="Picture 2" descr="Free Download: Wooden nature blank board | Frame border design, Page  borders design, Colorful borders design">
              <a:extLst>
                <a:ext uri="{FF2B5EF4-FFF2-40B4-BE49-F238E27FC236}">
                  <a16:creationId xmlns:a16="http://schemas.microsoft.com/office/drawing/2014/main" id="{9395CF26-9E71-4948-99CA-6511F53B1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9" t="1056" r="1369"/>
            <a:stretch/>
          </p:blipFill>
          <p:spPr bwMode="auto">
            <a:xfrm>
              <a:off x="7968208" y="-2937582"/>
              <a:ext cx="9217024" cy="53688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a:extLst>
                <a:ext uri="{FF2B5EF4-FFF2-40B4-BE49-F238E27FC236}">
                  <a16:creationId xmlns:a16="http://schemas.microsoft.com/office/drawing/2014/main" id="{2650D238-933E-4492-B930-747EA778D7D6}"/>
                </a:ext>
              </a:extLst>
            </p:cNvPr>
            <p:cNvSpPr>
              <a:spLocks noChangeArrowheads="1"/>
            </p:cNvSpPr>
            <p:nvPr/>
          </p:nvSpPr>
          <p:spPr bwMode="auto">
            <a:xfrm>
              <a:off x="10740696" y="-1223459"/>
              <a:ext cx="3672047" cy="1504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243" tIns="47621" rIns="95243" bIns="47621">
              <a:spAutoFit/>
            </a:bodyPr>
            <a:lstStyle/>
            <a:p>
              <a:pPr algn="ctr" eaLnBrk="1" hangingPunct="1"/>
              <a:r>
                <a:rPr lang="en-US" sz="4800" b="1" dirty="0">
                  <a:latin typeface="Cambria" pitchFamily="18" charset="0"/>
                  <a:cs typeface="Times New Roman" pitchFamily="18" charset="0"/>
                </a:rPr>
                <a:t>HÁT KẾT HỢP</a:t>
              </a:r>
            </a:p>
            <a:p>
              <a:pPr algn="ctr" eaLnBrk="1" hangingPunct="1"/>
              <a:r>
                <a:rPr lang="en-US" sz="4800" b="1" dirty="0">
                  <a:latin typeface="Cambria" pitchFamily="18" charset="0"/>
                  <a:cs typeface="Times New Roman" pitchFamily="18" charset="0"/>
                </a:rPr>
                <a:t>GÕ ĐỆM</a:t>
              </a:r>
            </a:p>
          </p:txBody>
        </p:sp>
      </p:grpSp>
      <p:pic>
        <p:nvPicPr>
          <p:cNvPr id="8" name="Picture 13">
            <a:extLst>
              <a:ext uri="{FF2B5EF4-FFF2-40B4-BE49-F238E27FC236}">
                <a16:creationId xmlns:a16="http://schemas.microsoft.com/office/drawing/2014/main" id="{1A76EE6C-AE49-404C-A29D-8597CB49C8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76556" r="40505"/>
          <a:stretch/>
        </p:blipFill>
        <p:spPr bwMode="auto">
          <a:xfrm>
            <a:off x="968831" y="332656"/>
            <a:ext cx="3096344" cy="95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07972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15B0D3-B347-4FBD-B060-526FF43D159A}"/>
              </a:ext>
            </a:extLst>
          </p:cNvPr>
          <p:cNvPicPr>
            <a:picLocks noChangeAspect="1"/>
          </p:cNvPicPr>
          <p:nvPr/>
        </p:nvPicPr>
        <p:blipFill>
          <a:blip r:embed="rId3">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0" y="-33577"/>
            <a:ext cx="12192000" cy="6891578"/>
          </a:xfrm>
          <a:prstGeom prst="rect">
            <a:avLst/>
          </a:prstGeom>
        </p:spPr>
      </p:pic>
      <p:pic>
        <p:nvPicPr>
          <p:cNvPr id="4" name="Picture 3">
            <a:extLst>
              <a:ext uri="{FF2B5EF4-FFF2-40B4-BE49-F238E27FC236}">
                <a16:creationId xmlns:a16="http://schemas.microsoft.com/office/drawing/2014/main" id="{E9C87268-E15D-4F50-96E2-35DE176E5F61}"/>
              </a:ext>
            </a:extLst>
          </p:cNvPr>
          <p:cNvPicPr>
            <a:picLocks noChangeAspect="1"/>
          </p:cNvPicPr>
          <p:nvPr/>
        </p:nvPicPr>
        <p:blipFill>
          <a:blip r:embed="rId5"/>
          <a:stretch>
            <a:fillRect/>
          </a:stretch>
        </p:blipFill>
        <p:spPr>
          <a:xfrm>
            <a:off x="4348800" y="290345"/>
            <a:ext cx="7219808" cy="5775756"/>
          </a:xfrm>
          <a:prstGeom prst="rect">
            <a:avLst/>
          </a:prstGeom>
        </p:spPr>
      </p:pic>
      <p:pic>
        <p:nvPicPr>
          <p:cNvPr id="13" name="Picture 6" descr="Wooden hanging board. Wood empty signboard on rope, vintage blank bill By  WinWin_artlab | TheHungryJPEG.com">
            <a:extLst>
              <a:ext uri="{FF2B5EF4-FFF2-40B4-BE49-F238E27FC236}">
                <a16:creationId xmlns:a16="http://schemas.microsoft.com/office/drawing/2014/main" id="{5A404A67-CD2B-40C2-91E5-C82038AD4673}"/>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828" t="7142" r="8184" b="19599"/>
          <a:stretch/>
        </p:blipFill>
        <p:spPr bwMode="auto">
          <a:xfrm>
            <a:off x="695400" y="223429"/>
            <a:ext cx="2813560" cy="147737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464402D-7EA1-4091-8865-980A035408CB}"/>
              </a:ext>
            </a:extLst>
          </p:cNvPr>
          <p:cNvSpPr/>
          <p:nvPr/>
        </p:nvSpPr>
        <p:spPr>
          <a:xfrm>
            <a:off x="911424" y="830345"/>
            <a:ext cx="2309504" cy="51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10" name="Picture 9">
            <a:extLst>
              <a:ext uri="{FF2B5EF4-FFF2-40B4-BE49-F238E27FC236}">
                <a16:creationId xmlns:a16="http://schemas.microsoft.com/office/drawing/2014/main" id="{73225077-8958-4DA3-B9BC-4ED436B80264}"/>
              </a:ext>
            </a:extLst>
          </p:cNvPr>
          <p:cNvPicPr>
            <a:picLocks noChangeAspect="1"/>
          </p:cNvPicPr>
          <p:nvPr/>
        </p:nvPicPr>
        <p:blipFill rotWithShape="1">
          <a:blip r:embed="rId8"/>
          <a:srcRect l="8620" t="10870" r="8703" b="8171"/>
          <a:stretch/>
        </p:blipFill>
        <p:spPr>
          <a:xfrm>
            <a:off x="5760291" y="2445025"/>
            <a:ext cx="306929" cy="288032"/>
          </a:xfrm>
          <a:prstGeom prst="rect">
            <a:avLst/>
          </a:prstGeom>
        </p:spPr>
      </p:pic>
      <p:pic>
        <p:nvPicPr>
          <p:cNvPr id="11" name="Picture 10">
            <a:extLst>
              <a:ext uri="{FF2B5EF4-FFF2-40B4-BE49-F238E27FC236}">
                <a16:creationId xmlns:a16="http://schemas.microsoft.com/office/drawing/2014/main" id="{A9C92DE5-1A14-4A3C-A1AC-90750BD1BA0F}"/>
              </a:ext>
            </a:extLst>
          </p:cNvPr>
          <p:cNvPicPr>
            <a:picLocks noChangeAspect="1"/>
          </p:cNvPicPr>
          <p:nvPr/>
        </p:nvPicPr>
        <p:blipFill rotWithShape="1">
          <a:blip r:embed="rId8"/>
          <a:srcRect l="8620" t="10870" r="8703" b="8171"/>
          <a:stretch/>
        </p:blipFill>
        <p:spPr>
          <a:xfrm>
            <a:off x="7473600" y="2445025"/>
            <a:ext cx="306929" cy="288032"/>
          </a:xfrm>
          <a:prstGeom prst="rect">
            <a:avLst/>
          </a:prstGeom>
        </p:spPr>
      </p:pic>
      <p:pic>
        <p:nvPicPr>
          <p:cNvPr id="12" name="Picture 11">
            <a:extLst>
              <a:ext uri="{FF2B5EF4-FFF2-40B4-BE49-F238E27FC236}">
                <a16:creationId xmlns:a16="http://schemas.microsoft.com/office/drawing/2014/main" id="{E2D36626-BD5C-4AC6-891B-E30B0EBCDDD0}"/>
              </a:ext>
            </a:extLst>
          </p:cNvPr>
          <p:cNvPicPr>
            <a:picLocks noChangeAspect="1"/>
          </p:cNvPicPr>
          <p:nvPr/>
        </p:nvPicPr>
        <p:blipFill rotWithShape="1">
          <a:blip r:embed="rId8"/>
          <a:srcRect l="8620" t="10870" r="8703" b="8171"/>
          <a:stretch/>
        </p:blipFill>
        <p:spPr>
          <a:xfrm>
            <a:off x="8535383" y="2445025"/>
            <a:ext cx="306929" cy="288032"/>
          </a:xfrm>
          <a:prstGeom prst="rect">
            <a:avLst/>
          </a:prstGeom>
        </p:spPr>
      </p:pic>
      <p:pic>
        <p:nvPicPr>
          <p:cNvPr id="14" name="Picture 13">
            <a:extLst>
              <a:ext uri="{FF2B5EF4-FFF2-40B4-BE49-F238E27FC236}">
                <a16:creationId xmlns:a16="http://schemas.microsoft.com/office/drawing/2014/main" id="{B48F2B7E-2C40-4C3E-BD11-BF1C0062CC5B}"/>
              </a:ext>
            </a:extLst>
          </p:cNvPr>
          <p:cNvPicPr>
            <a:picLocks noChangeAspect="1"/>
          </p:cNvPicPr>
          <p:nvPr/>
        </p:nvPicPr>
        <p:blipFill rotWithShape="1">
          <a:blip r:embed="rId8"/>
          <a:srcRect l="8620" t="10870" r="8703" b="8171"/>
          <a:stretch/>
        </p:blipFill>
        <p:spPr>
          <a:xfrm>
            <a:off x="10128448" y="2420556"/>
            <a:ext cx="306929" cy="288032"/>
          </a:xfrm>
          <a:prstGeom prst="rect">
            <a:avLst/>
          </a:prstGeom>
        </p:spPr>
      </p:pic>
      <p:pic>
        <p:nvPicPr>
          <p:cNvPr id="15" name="Picture 14">
            <a:extLst>
              <a:ext uri="{FF2B5EF4-FFF2-40B4-BE49-F238E27FC236}">
                <a16:creationId xmlns:a16="http://schemas.microsoft.com/office/drawing/2014/main" id="{52401126-AFD4-4847-A6E8-FD65D519156B}"/>
              </a:ext>
            </a:extLst>
          </p:cNvPr>
          <p:cNvPicPr>
            <a:picLocks noChangeAspect="1"/>
          </p:cNvPicPr>
          <p:nvPr/>
        </p:nvPicPr>
        <p:blipFill rotWithShape="1">
          <a:blip r:embed="rId8"/>
          <a:srcRect l="8620" t="10870" r="8703" b="8171"/>
          <a:stretch/>
        </p:blipFill>
        <p:spPr>
          <a:xfrm>
            <a:off x="4806708" y="3573016"/>
            <a:ext cx="306929" cy="288032"/>
          </a:xfrm>
          <a:prstGeom prst="rect">
            <a:avLst/>
          </a:prstGeom>
        </p:spPr>
      </p:pic>
      <p:pic>
        <p:nvPicPr>
          <p:cNvPr id="17" name="Picture 16">
            <a:extLst>
              <a:ext uri="{FF2B5EF4-FFF2-40B4-BE49-F238E27FC236}">
                <a16:creationId xmlns:a16="http://schemas.microsoft.com/office/drawing/2014/main" id="{46580E46-A893-4400-8BA2-4F2E94342543}"/>
              </a:ext>
            </a:extLst>
          </p:cNvPr>
          <p:cNvPicPr>
            <a:picLocks noChangeAspect="1"/>
          </p:cNvPicPr>
          <p:nvPr/>
        </p:nvPicPr>
        <p:blipFill rotWithShape="1">
          <a:blip r:embed="rId8"/>
          <a:srcRect l="8620" t="10870" r="8703" b="8171"/>
          <a:stretch/>
        </p:blipFill>
        <p:spPr>
          <a:xfrm>
            <a:off x="6859742" y="3573016"/>
            <a:ext cx="306929" cy="288032"/>
          </a:xfrm>
          <a:prstGeom prst="rect">
            <a:avLst/>
          </a:prstGeom>
        </p:spPr>
      </p:pic>
      <p:pic>
        <p:nvPicPr>
          <p:cNvPr id="18" name="Picture 17">
            <a:extLst>
              <a:ext uri="{FF2B5EF4-FFF2-40B4-BE49-F238E27FC236}">
                <a16:creationId xmlns:a16="http://schemas.microsoft.com/office/drawing/2014/main" id="{5CF0A4DC-9A3D-43CB-B24D-110E384A867A}"/>
              </a:ext>
            </a:extLst>
          </p:cNvPr>
          <p:cNvPicPr>
            <a:picLocks noChangeAspect="1"/>
          </p:cNvPicPr>
          <p:nvPr/>
        </p:nvPicPr>
        <p:blipFill rotWithShape="1">
          <a:blip r:embed="rId8"/>
          <a:srcRect l="8620" t="10870" r="8703" b="8171"/>
          <a:stretch/>
        </p:blipFill>
        <p:spPr>
          <a:xfrm>
            <a:off x="8102339" y="3573016"/>
            <a:ext cx="306929" cy="288032"/>
          </a:xfrm>
          <a:prstGeom prst="rect">
            <a:avLst/>
          </a:prstGeom>
        </p:spPr>
      </p:pic>
      <p:pic>
        <p:nvPicPr>
          <p:cNvPr id="19" name="Picture 18">
            <a:extLst>
              <a:ext uri="{FF2B5EF4-FFF2-40B4-BE49-F238E27FC236}">
                <a16:creationId xmlns:a16="http://schemas.microsoft.com/office/drawing/2014/main" id="{80DB948A-B37A-42E9-BC5A-38A32F58A2C9}"/>
              </a:ext>
            </a:extLst>
          </p:cNvPr>
          <p:cNvPicPr>
            <a:picLocks noChangeAspect="1"/>
          </p:cNvPicPr>
          <p:nvPr/>
        </p:nvPicPr>
        <p:blipFill rotWithShape="1">
          <a:blip r:embed="rId8"/>
          <a:srcRect l="8620" t="10870" r="8703" b="8171"/>
          <a:stretch/>
        </p:blipFill>
        <p:spPr>
          <a:xfrm>
            <a:off x="10023962" y="3573016"/>
            <a:ext cx="306929" cy="288032"/>
          </a:xfrm>
          <a:prstGeom prst="rect">
            <a:avLst/>
          </a:prstGeom>
        </p:spPr>
      </p:pic>
      <p:pic>
        <p:nvPicPr>
          <p:cNvPr id="20" name="Picture 19">
            <a:extLst>
              <a:ext uri="{FF2B5EF4-FFF2-40B4-BE49-F238E27FC236}">
                <a16:creationId xmlns:a16="http://schemas.microsoft.com/office/drawing/2014/main" id="{BC405187-30E7-4BE8-A993-EC3E3C4A0495}"/>
              </a:ext>
            </a:extLst>
          </p:cNvPr>
          <p:cNvPicPr>
            <a:picLocks noChangeAspect="1"/>
          </p:cNvPicPr>
          <p:nvPr/>
        </p:nvPicPr>
        <p:blipFill rotWithShape="1">
          <a:blip r:embed="rId8"/>
          <a:srcRect l="8620" t="10870" r="8703" b="8171"/>
          <a:stretch/>
        </p:blipFill>
        <p:spPr>
          <a:xfrm>
            <a:off x="4907697" y="4794267"/>
            <a:ext cx="306929" cy="288032"/>
          </a:xfrm>
          <a:prstGeom prst="rect">
            <a:avLst/>
          </a:prstGeom>
        </p:spPr>
      </p:pic>
      <p:pic>
        <p:nvPicPr>
          <p:cNvPr id="21" name="Picture 20">
            <a:extLst>
              <a:ext uri="{FF2B5EF4-FFF2-40B4-BE49-F238E27FC236}">
                <a16:creationId xmlns:a16="http://schemas.microsoft.com/office/drawing/2014/main" id="{2A32797B-B9AD-42A7-837A-B98545157528}"/>
              </a:ext>
            </a:extLst>
          </p:cNvPr>
          <p:cNvPicPr>
            <a:picLocks noChangeAspect="1"/>
          </p:cNvPicPr>
          <p:nvPr/>
        </p:nvPicPr>
        <p:blipFill rotWithShape="1">
          <a:blip r:embed="rId8"/>
          <a:srcRect l="8620" t="10870" r="8703" b="8171"/>
          <a:stretch/>
        </p:blipFill>
        <p:spPr>
          <a:xfrm>
            <a:off x="6430627" y="4794267"/>
            <a:ext cx="306929" cy="288032"/>
          </a:xfrm>
          <a:prstGeom prst="rect">
            <a:avLst/>
          </a:prstGeom>
        </p:spPr>
      </p:pic>
      <p:pic>
        <p:nvPicPr>
          <p:cNvPr id="22" name="Picture 21">
            <a:extLst>
              <a:ext uri="{FF2B5EF4-FFF2-40B4-BE49-F238E27FC236}">
                <a16:creationId xmlns:a16="http://schemas.microsoft.com/office/drawing/2014/main" id="{5DAB4A26-805A-498B-90C5-C957BF55305D}"/>
              </a:ext>
            </a:extLst>
          </p:cNvPr>
          <p:cNvPicPr>
            <a:picLocks noChangeAspect="1"/>
          </p:cNvPicPr>
          <p:nvPr/>
        </p:nvPicPr>
        <p:blipFill rotWithShape="1">
          <a:blip r:embed="rId8"/>
          <a:srcRect l="8620" t="10870" r="8703" b="8171"/>
          <a:stretch/>
        </p:blipFill>
        <p:spPr>
          <a:xfrm>
            <a:off x="8176930" y="4791836"/>
            <a:ext cx="306929" cy="288032"/>
          </a:xfrm>
          <a:prstGeom prst="rect">
            <a:avLst/>
          </a:prstGeom>
        </p:spPr>
      </p:pic>
      <p:pic>
        <p:nvPicPr>
          <p:cNvPr id="23" name="Picture 22">
            <a:extLst>
              <a:ext uri="{FF2B5EF4-FFF2-40B4-BE49-F238E27FC236}">
                <a16:creationId xmlns:a16="http://schemas.microsoft.com/office/drawing/2014/main" id="{F27B607F-1B3D-41CA-97D7-745F5A480A8F}"/>
              </a:ext>
            </a:extLst>
          </p:cNvPr>
          <p:cNvPicPr>
            <a:picLocks noChangeAspect="1"/>
          </p:cNvPicPr>
          <p:nvPr/>
        </p:nvPicPr>
        <p:blipFill rotWithShape="1">
          <a:blip r:embed="rId8"/>
          <a:srcRect l="8620" t="10870" r="8703" b="8171"/>
          <a:stretch/>
        </p:blipFill>
        <p:spPr>
          <a:xfrm>
            <a:off x="9890936" y="4791836"/>
            <a:ext cx="306929" cy="288032"/>
          </a:xfrm>
          <a:prstGeom prst="rect">
            <a:avLst/>
          </a:prstGeom>
        </p:spPr>
      </p:pic>
      <p:pic>
        <p:nvPicPr>
          <p:cNvPr id="24" name="Picture 23">
            <a:extLst>
              <a:ext uri="{FF2B5EF4-FFF2-40B4-BE49-F238E27FC236}">
                <a16:creationId xmlns:a16="http://schemas.microsoft.com/office/drawing/2014/main" id="{83A48215-D17A-4FF4-8B9B-408BA0A0F1EF}"/>
              </a:ext>
            </a:extLst>
          </p:cNvPr>
          <p:cNvPicPr>
            <a:picLocks noChangeAspect="1"/>
          </p:cNvPicPr>
          <p:nvPr/>
        </p:nvPicPr>
        <p:blipFill rotWithShape="1">
          <a:blip r:embed="rId8"/>
          <a:srcRect l="8620" t="10870" r="8703" b="8171"/>
          <a:stretch/>
        </p:blipFill>
        <p:spPr>
          <a:xfrm>
            <a:off x="4806707" y="5922085"/>
            <a:ext cx="306929" cy="288032"/>
          </a:xfrm>
          <a:prstGeom prst="rect">
            <a:avLst/>
          </a:prstGeom>
        </p:spPr>
      </p:pic>
      <p:pic>
        <p:nvPicPr>
          <p:cNvPr id="25" name="Picture 24">
            <a:extLst>
              <a:ext uri="{FF2B5EF4-FFF2-40B4-BE49-F238E27FC236}">
                <a16:creationId xmlns:a16="http://schemas.microsoft.com/office/drawing/2014/main" id="{DE9FA9E6-1C46-4016-AD2D-54737847596F}"/>
              </a:ext>
            </a:extLst>
          </p:cNvPr>
          <p:cNvPicPr>
            <a:picLocks noChangeAspect="1"/>
          </p:cNvPicPr>
          <p:nvPr/>
        </p:nvPicPr>
        <p:blipFill rotWithShape="1">
          <a:blip r:embed="rId8"/>
          <a:srcRect l="8620" t="10870" r="8703" b="8171"/>
          <a:stretch/>
        </p:blipFill>
        <p:spPr>
          <a:xfrm>
            <a:off x="7119474" y="5899459"/>
            <a:ext cx="306929" cy="288032"/>
          </a:xfrm>
          <a:prstGeom prst="rect">
            <a:avLst/>
          </a:prstGeom>
        </p:spPr>
      </p:pic>
      <p:pic>
        <p:nvPicPr>
          <p:cNvPr id="26" name="Picture 25">
            <a:extLst>
              <a:ext uri="{FF2B5EF4-FFF2-40B4-BE49-F238E27FC236}">
                <a16:creationId xmlns:a16="http://schemas.microsoft.com/office/drawing/2014/main" id="{1E6BBFBB-80C0-4DFF-972B-E37CB43B0168}"/>
              </a:ext>
            </a:extLst>
          </p:cNvPr>
          <p:cNvPicPr>
            <a:picLocks noChangeAspect="1"/>
          </p:cNvPicPr>
          <p:nvPr/>
        </p:nvPicPr>
        <p:blipFill rotWithShape="1">
          <a:blip r:embed="rId8"/>
          <a:srcRect l="8620" t="10870" r="8703" b="8171"/>
          <a:stretch/>
        </p:blipFill>
        <p:spPr>
          <a:xfrm>
            <a:off x="8230501" y="5896464"/>
            <a:ext cx="306929" cy="288032"/>
          </a:xfrm>
          <a:prstGeom prst="rect">
            <a:avLst/>
          </a:prstGeom>
        </p:spPr>
      </p:pic>
      <p:pic>
        <p:nvPicPr>
          <p:cNvPr id="27" name="Picture 26">
            <a:extLst>
              <a:ext uri="{FF2B5EF4-FFF2-40B4-BE49-F238E27FC236}">
                <a16:creationId xmlns:a16="http://schemas.microsoft.com/office/drawing/2014/main" id="{44BBEB9E-E706-4306-A6A2-E85512CECCE1}"/>
              </a:ext>
            </a:extLst>
          </p:cNvPr>
          <p:cNvPicPr>
            <a:picLocks noChangeAspect="1"/>
          </p:cNvPicPr>
          <p:nvPr/>
        </p:nvPicPr>
        <p:blipFill rotWithShape="1">
          <a:blip r:embed="rId8"/>
          <a:srcRect l="8620" t="10870" r="8703" b="8171"/>
          <a:stretch/>
        </p:blipFill>
        <p:spPr>
          <a:xfrm>
            <a:off x="10609462" y="5899459"/>
            <a:ext cx="306929" cy="288032"/>
          </a:xfrm>
          <a:prstGeom prst="rect">
            <a:avLst/>
          </a:prstGeom>
        </p:spPr>
      </p:pic>
      <p:pic>
        <p:nvPicPr>
          <p:cNvPr id="28" name="Picture 27">
            <a:extLst>
              <a:ext uri="{FF2B5EF4-FFF2-40B4-BE49-F238E27FC236}">
                <a16:creationId xmlns:a16="http://schemas.microsoft.com/office/drawing/2014/main" id="{63CF06F0-46F1-4732-B8C7-DA4FDCC5CD15}"/>
              </a:ext>
            </a:extLst>
          </p:cNvPr>
          <p:cNvPicPr>
            <a:picLocks noChangeAspect="1"/>
          </p:cNvPicPr>
          <p:nvPr/>
        </p:nvPicPr>
        <p:blipFill rotWithShape="1">
          <a:blip r:embed="rId9"/>
          <a:srcRect t="1139" r="2091"/>
          <a:stretch/>
        </p:blipFill>
        <p:spPr>
          <a:xfrm>
            <a:off x="389494" y="2665349"/>
            <a:ext cx="3762290" cy="3571963"/>
          </a:xfrm>
          <a:prstGeom prst="rect">
            <a:avLst/>
          </a:prstGeom>
        </p:spPr>
      </p:pic>
    </p:spTree>
    <p:extLst>
      <p:ext uri="{BB962C8B-B14F-4D97-AF65-F5344CB8AC3E}">
        <p14:creationId xmlns:p14="http://schemas.microsoft.com/office/powerpoint/2010/main" val="20183495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16"/>
                                        </p:tgtEl>
                                        <p:attrNameLst>
                                          <p:attrName>style.color</p:attrName>
                                        </p:attrNameLst>
                                      </p:cBhvr>
                                      <p:by>
                                        <p:hsl h="0" s="-70588" l="0"/>
                                      </p:by>
                                    </p:animClr>
                                    <p:animClr clrSpc="hsl" dir="cw">
                                      <p:cBhvr>
                                        <p:cTn id="7" dur="500" fill="hold"/>
                                        <p:tgtEl>
                                          <p:spTgt spid="16"/>
                                        </p:tgtEl>
                                        <p:attrNameLst>
                                          <p:attrName>fillcolor</p:attrName>
                                        </p:attrNameLst>
                                      </p:cBhvr>
                                      <p:by>
                                        <p:hsl h="0" s="-70588" l="0"/>
                                      </p:by>
                                    </p:animClr>
                                    <p:animClr clrSpc="hsl" dir="cw">
                                      <p:cBhvr>
                                        <p:cTn id="8" dur="500" fill="hold"/>
                                        <p:tgtEl>
                                          <p:spTgt spid="16"/>
                                        </p:tgtEl>
                                        <p:attrNameLst>
                                          <p:attrName>stroke.color</p:attrName>
                                        </p:attrNameLst>
                                      </p:cBhvr>
                                      <p:by>
                                        <p:hsl h="0" s="-70588" l="0"/>
                                      </p:by>
                                    </p:animClr>
                                    <p:set>
                                      <p:cBhvr>
                                        <p:cTn id="9" dur="500" fill="hold"/>
                                        <p:tgtEl>
                                          <p:spTgt spid="16"/>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MELODY ĐÓN XUÂN VỀ.wav"/>
                                        </p:tgtEl>
                                      </p:cMediaNode>
                                    </p:audio>
                                  </p:subTnLst>
                                </p:cTn>
                              </p:par>
                            </p:childTnLst>
                          </p:cTn>
                        </p:par>
                      </p:childTnLst>
                    </p:cTn>
                  </p:par>
                </p:childTnLst>
              </p:cTn>
              <p:nextCondLst>
                <p:cond evt="onClick" delay="0">
                  <p:tgtEl>
                    <p:spTgt spid="16"/>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5"/>
          <p:cNvSpPr>
            <a:spLocks noChangeArrowheads="1"/>
          </p:cNvSpPr>
          <p:nvPr/>
        </p:nvSpPr>
        <p:spPr bwMode="auto">
          <a:xfrm>
            <a:off x="6453093" y="6070369"/>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sp>
        <p:nvSpPr>
          <p:cNvPr id="2058" name="Rectangle 5"/>
          <p:cNvSpPr>
            <a:spLocks noChangeArrowheads="1"/>
          </p:cNvSpPr>
          <p:nvPr/>
        </p:nvSpPr>
        <p:spPr bwMode="auto">
          <a:xfrm>
            <a:off x="6464201" y="2204864"/>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eaLnBrk="1" hangingPunct="1"/>
            <a:r>
              <a:rPr lang="en-US" sz="3600" b="1" dirty="0">
                <a:solidFill>
                  <a:srgbClr val="1713CB"/>
                </a:solidFill>
                <a:latin typeface="Times New Roman" panose="02020603050405020304" pitchFamily="18" charset="0"/>
                <a:cs typeface="Times New Roman" panose="02020603050405020304" pitchFamily="18" charset="0"/>
              </a:rPr>
              <a:t>TIẾT 1 – CHỦ ĐỀ 5</a:t>
            </a:r>
          </a:p>
        </p:txBody>
      </p:sp>
      <p:pic>
        <p:nvPicPr>
          <p:cNvPr id="3" name="Picture 2">
            <a:extLst>
              <a:ext uri="{FF2B5EF4-FFF2-40B4-BE49-F238E27FC236}">
                <a16:creationId xmlns:a16="http://schemas.microsoft.com/office/drawing/2014/main" id="{90C891B2-5536-473E-978C-89BA28AA1C70}"/>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300"/>
                    </a14:imgEffect>
                    <a14:imgEffect>
                      <a14:saturation sat="2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5015880" cy="6858000"/>
          </a:xfrm>
          <a:prstGeom prst="rect">
            <a:avLst/>
          </a:prstGeom>
        </p:spPr>
      </p:pic>
      <p:pic>
        <p:nvPicPr>
          <p:cNvPr id="7" name="Picture 6">
            <a:extLst>
              <a:ext uri="{FF2B5EF4-FFF2-40B4-BE49-F238E27FC236}">
                <a16:creationId xmlns:a16="http://schemas.microsoft.com/office/drawing/2014/main" id="{FFCEE1C6-4141-45DB-9773-AA5A372152CE}"/>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816080" y="2806877"/>
            <a:ext cx="3263492" cy="3263492"/>
          </a:xfrm>
          <a:prstGeom prst="rect">
            <a:avLst/>
          </a:prstGeom>
        </p:spPr>
      </p:pic>
      <p:pic>
        <p:nvPicPr>
          <p:cNvPr id="8" name="Picture 7">
            <a:extLst>
              <a:ext uri="{FF2B5EF4-FFF2-40B4-BE49-F238E27FC236}">
                <a16:creationId xmlns:a16="http://schemas.microsoft.com/office/drawing/2014/main" id="{645F192C-4806-4444-ABAA-13612CBEED87}"/>
              </a:ext>
            </a:extLst>
          </p:cNvPr>
          <p:cNvPicPr>
            <a:picLocks noChangeAspect="1"/>
          </p:cNvPicPr>
          <p:nvPr/>
        </p:nvPicPr>
        <p:blipFill>
          <a:blip r:embed="rId6">
            <a:extLst>
              <a:ext uri="{BEBA8EAE-BF5A-486C-A8C5-ECC9F3942E4B}">
                <a14:imgProps xmlns:a14="http://schemas.microsoft.com/office/drawing/2010/main">
                  <a14:imgLayer r:embed="rId7">
                    <a14:imgEffect>
                      <a14:saturation sat="300000"/>
                    </a14:imgEffect>
                  </a14:imgLayer>
                </a14:imgProps>
              </a:ext>
            </a:extLst>
          </a:blip>
          <a:stretch>
            <a:fillRect/>
          </a:stretch>
        </p:blipFill>
        <p:spPr>
          <a:xfrm>
            <a:off x="5015880" y="-11430"/>
            <a:ext cx="7176120" cy="2129178"/>
          </a:xfrm>
          <a:prstGeom prst="rect">
            <a:avLst/>
          </a:prstGeom>
        </p:spPr>
      </p:pic>
    </p:spTree>
    <p:extLst>
      <p:ext uri="{BB962C8B-B14F-4D97-AF65-F5344CB8AC3E}">
        <p14:creationId xmlns:p14="http://schemas.microsoft.com/office/powerpoint/2010/main" val="2173859723"/>
      </p:ext>
    </p:extLst>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11AA79-FE49-4894-AE00-B6C66911A62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63158E2A-327E-4A9B-A512-91E9C30E7346}"/>
              </a:ext>
            </a:extLst>
          </p:cNvPr>
          <p:cNvGrpSpPr/>
          <p:nvPr/>
        </p:nvGrpSpPr>
        <p:grpSpPr>
          <a:xfrm>
            <a:off x="911424" y="476672"/>
            <a:ext cx="10369152" cy="5616624"/>
            <a:chOff x="7968208" y="-3064320"/>
            <a:chExt cx="9217024" cy="5368869"/>
          </a:xfrm>
        </p:grpSpPr>
        <p:pic>
          <p:nvPicPr>
            <p:cNvPr id="6" name="Picture 2" descr="Free Download: Wooden nature blank board | Frame border design, Page  borders design, Colorful borders design">
              <a:extLst>
                <a:ext uri="{FF2B5EF4-FFF2-40B4-BE49-F238E27FC236}">
                  <a16:creationId xmlns:a16="http://schemas.microsoft.com/office/drawing/2014/main" id="{9395CF26-9E71-4948-99CA-6511F53B1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9" t="1056" r="1369"/>
            <a:stretch/>
          </p:blipFill>
          <p:spPr bwMode="auto">
            <a:xfrm>
              <a:off x="7968208" y="-3064320"/>
              <a:ext cx="9217024" cy="53688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a:extLst>
                <a:ext uri="{FF2B5EF4-FFF2-40B4-BE49-F238E27FC236}">
                  <a16:creationId xmlns:a16="http://schemas.microsoft.com/office/drawing/2014/main" id="{2650D238-933E-4492-B930-747EA778D7D6}"/>
                </a:ext>
              </a:extLst>
            </p:cNvPr>
            <p:cNvSpPr>
              <a:spLocks noChangeArrowheads="1"/>
            </p:cNvSpPr>
            <p:nvPr/>
          </p:nvSpPr>
          <p:spPr bwMode="auto">
            <a:xfrm>
              <a:off x="10539132" y="-1227717"/>
              <a:ext cx="4075177"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243" tIns="47621" rIns="95243" bIns="47621">
              <a:spAutoFit/>
            </a:bodyPr>
            <a:lstStyle/>
            <a:p>
              <a:pPr algn="ctr" eaLnBrk="1" hangingPunct="1"/>
              <a:r>
                <a:rPr lang="en-US" sz="4000" b="1" dirty="0">
                  <a:latin typeface="Cambria" pitchFamily="18" charset="0"/>
                  <a:cs typeface="Times New Roman" pitchFamily="18" charset="0"/>
                </a:rPr>
                <a:t>HÁT KẾT HỢP</a:t>
              </a:r>
            </a:p>
            <a:p>
              <a:pPr algn="ctr" eaLnBrk="1" hangingPunct="1"/>
              <a:r>
                <a:rPr lang="en-US" sz="4000" b="1" dirty="0">
                  <a:latin typeface="Cambria" pitchFamily="18" charset="0"/>
                  <a:cs typeface="Times New Roman" pitchFamily="18" charset="0"/>
                </a:rPr>
                <a:t>VẬN ĐỘNG CƠ THỂ</a:t>
              </a:r>
            </a:p>
          </p:txBody>
        </p:sp>
      </p:grpSp>
    </p:spTree>
    <p:extLst>
      <p:ext uri="{BB962C8B-B14F-4D97-AF65-F5344CB8AC3E}">
        <p14:creationId xmlns:p14="http://schemas.microsoft.com/office/powerpoint/2010/main" val="1049038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C15B0D3-B347-4FBD-B060-526FF43D159A}"/>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13" name="Picture 6" descr="Wooden hanging board. Wood empty signboard on rope, vintage blank bill By  WinWin_artlab | TheHungryJPEG.com">
            <a:extLst>
              <a:ext uri="{FF2B5EF4-FFF2-40B4-BE49-F238E27FC236}">
                <a16:creationId xmlns:a16="http://schemas.microsoft.com/office/drawing/2014/main" id="{5A404A67-CD2B-40C2-91E5-C82038AD4673}"/>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8828" t="7142" r="8184" b="19599"/>
          <a:stretch/>
        </p:blipFill>
        <p:spPr bwMode="auto">
          <a:xfrm>
            <a:off x="695400" y="234062"/>
            <a:ext cx="2813560" cy="147737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3464402D-7EA1-4091-8865-980A035408CB}"/>
              </a:ext>
            </a:extLst>
          </p:cNvPr>
          <p:cNvSpPr/>
          <p:nvPr/>
        </p:nvSpPr>
        <p:spPr>
          <a:xfrm>
            <a:off x="911424" y="830345"/>
            <a:ext cx="2309504" cy="51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a:t>
            </a:r>
            <a:endParaRPr lang="vi-VN" sz="32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pic>
        <p:nvPicPr>
          <p:cNvPr id="53" name="Picture 52">
            <a:extLst>
              <a:ext uri="{FF2B5EF4-FFF2-40B4-BE49-F238E27FC236}">
                <a16:creationId xmlns:a16="http://schemas.microsoft.com/office/drawing/2014/main" id="{6E1220C2-899D-4C0B-BA61-720C5E82E891}"/>
              </a:ext>
            </a:extLst>
          </p:cNvPr>
          <p:cNvPicPr>
            <a:picLocks noChangeAspect="1"/>
          </p:cNvPicPr>
          <p:nvPr/>
        </p:nvPicPr>
        <p:blipFill rotWithShape="1">
          <a:blip r:embed="rId8"/>
          <a:srcRect t="1139" r="2091"/>
          <a:stretch/>
        </p:blipFill>
        <p:spPr>
          <a:xfrm>
            <a:off x="389494" y="2665349"/>
            <a:ext cx="3762290" cy="3571963"/>
          </a:xfrm>
          <a:prstGeom prst="rect">
            <a:avLst/>
          </a:prstGeom>
        </p:spPr>
      </p:pic>
      <p:grpSp>
        <p:nvGrpSpPr>
          <p:cNvPr id="4" name="Group 3">
            <a:extLst>
              <a:ext uri="{FF2B5EF4-FFF2-40B4-BE49-F238E27FC236}">
                <a16:creationId xmlns:a16="http://schemas.microsoft.com/office/drawing/2014/main" id="{258BE0EF-8BD8-5EDA-AA1C-067068CD49D9}"/>
              </a:ext>
            </a:extLst>
          </p:cNvPr>
          <p:cNvGrpSpPr/>
          <p:nvPr/>
        </p:nvGrpSpPr>
        <p:grpSpPr>
          <a:xfrm>
            <a:off x="4348800" y="290345"/>
            <a:ext cx="7219808" cy="5987856"/>
            <a:chOff x="4348800" y="290345"/>
            <a:chExt cx="7219808" cy="5987856"/>
          </a:xfrm>
        </p:grpSpPr>
        <p:pic>
          <p:nvPicPr>
            <p:cNvPr id="52" name="Picture 51">
              <a:extLst>
                <a:ext uri="{FF2B5EF4-FFF2-40B4-BE49-F238E27FC236}">
                  <a16:creationId xmlns:a16="http://schemas.microsoft.com/office/drawing/2014/main" id="{5D7AC1AA-BF1F-477D-AE85-DB00818F4F0A}"/>
                </a:ext>
              </a:extLst>
            </p:cNvPr>
            <p:cNvPicPr>
              <a:picLocks noChangeAspect="1"/>
            </p:cNvPicPr>
            <p:nvPr/>
          </p:nvPicPr>
          <p:blipFill>
            <a:blip r:embed="rId9"/>
            <a:stretch>
              <a:fillRect/>
            </a:stretch>
          </p:blipFill>
          <p:spPr>
            <a:xfrm>
              <a:off x="4348800" y="290345"/>
              <a:ext cx="7219808" cy="5775756"/>
            </a:xfrm>
            <a:prstGeom prst="rect">
              <a:avLst/>
            </a:prstGeom>
          </p:spPr>
        </p:pic>
        <p:pic>
          <p:nvPicPr>
            <p:cNvPr id="28" name="Picture 27">
              <a:extLst>
                <a:ext uri="{FF2B5EF4-FFF2-40B4-BE49-F238E27FC236}">
                  <a16:creationId xmlns:a16="http://schemas.microsoft.com/office/drawing/2014/main" id="{15D10C97-7E3D-49EC-9E89-7DAB8AE6CE9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52342" y="2398300"/>
              <a:ext cx="430765" cy="382131"/>
            </a:xfrm>
            <a:prstGeom prst="rect">
              <a:avLst/>
            </a:prstGeom>
          </p:spPr>
        </p:pic>
        <p:pic>
          <p:nvPicPr>
            <p:cNvPr id="30" name="Picture 29">
              <a:extLst>
                <a:ext uri="{FF2B5EF4-FFF2-40B4-BE49-F238E27FC236}">
                  <a16:creationId xmlns:a16="http://schemas.microsoft.com/office/drawing/2014/main" id="{7DA41A24-4228-4065-8A61-F71C879D323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432672" y="2363055"/>
              <a:ext cx="430765" cy="382131"/>
            </a:xfrm>
            <a:prstGeom prst="rect">
              <a:avLst/>
            </a:prstGeom>
          </p:spPr>
        </p:pic>
        <p:pic>
          <p:nvPicPr>
            <p:cNvPr id="31" name="Picture 30">
              <a:extLst>
                <a:ext uri="{FF2B5EF4-FFF2-40B4-BE49-F238E27FC236}">
                  <a16:creationId xmlns:a16="http://schemas.microsoft.com/office/drawing/2014/main" id="{20048C28-90D8-479D-BEF2-5582847579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76241" y="3573014"/>
              <a:ext cx="430765" cy="382131"/>
            </a:xfrm>
            <a:prstGeom prst="rect">
              <a:avLst/>
            </a:prstGeom>
          </p:spPr>
        </p:pic>
        <p:pic>
          <p:nvPicPr>
            <p:cNvPr id="32" name="Picture 31">
              <a:extLst>
                <a:ext uri="{FF2B5EF4-FFF2-40B4-BE49-F238E27FC236}">
                  <a16:creationId xmlns:a16="http://schemas.microsoft.com/office/drawing/2014/main" id="{676A55DE-377B-43C6-9A14-A657ADD8E96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00584" y="2387744"/>
              <a:ext cx="430765" cy="382131"/>
            </a:xfrm>
            <a:prstGeom prst="rect">
              <a:avLst/>
            </a:prstGeom>
          </p:spPr>
        </p:pic>
        <p:pic>
          <p:nvPicPr>
            <p:cNvPr id="33" name="Picture 32">
              <a:extLst>
                <a:ext uri="{FF2B5EF4-FFF2-40B4-BE49-F238E27FC236}">
                  <a16:creationId xmlns:a16="http://schemas.microsoft.com/office/drawing/2014/main" id="{5BBF07BD-0B31-4F0D-9D1A-CBDCAD5034C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68324" y="3584429"/>
              <a:ext cx="430765" cy="382131"/>
            </a:xfrm>
            <a:prstGeom prst="rect">
              <a:avLst/>
            </a:prstGeom>
          </p:spPr>
        </p:pic>
        <p:pic>
          <p:nvPicPr>
            <p:cNvPr id="35" name="Picture 34">
              <a:extLst>
                <a:ext uri="{FF2B5EF4-FFF2-40B4-BE49-F238E27FC236}">
                  <a16:creationId xmlns:a16="http://schemas.microsoft.com/office/drawing/2014/main" id="{9BA301C3-8D22-4399-8A55-D84B9C169C3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07776" y="4740254"/>
              <a:ext cx="430765" cy="382131"/>
            </a:xfrm>
            <a:prstGeom prst="rect">
              <a:avLst/>
            </a:prstGeom>
          </p:spPr>
        </p:pic>
        <p:pic>
          <p:nvPicPr>
            <p:cNvPr id="36" name="Picture 35">
              <a:extLst>
                <a:ext uri="{FF2B5EF4-FFF2-40B4-BE49-F238E27FC236}">
                  <a16:creationId xmlns:a16="http://schemas.microsoft.com/office/drawing/2014/main" id="{651FEBF5-66E9-4DB7-AD52-25C8346E000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02286" y="4740546"/>
              <a:ext cx="430765" cy="382131"/>
            </a:xfrm>
            <a:prstGeom prst="rect">
              <a:avLst/>
            </a:prstGeom>
          </p:spPr>
        </p:pic>
        <p:pic>
          <p:nvPicPr>
            <p:cNvPr id="37" name="Picture 36">
              <a:extLst>
                <a:ext uri="{FF2B5EF4-FFF2-40B4-BE49-F238E27FC236}">
                  <a16:creationId xmlns:a16="http://schemas.microsoft.com/office/drawing/2014/main" id="{A54C16E6-3F31-4E6F-81B7-65AB53CD6F0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41887" y="5896070"/>
              <a:ext cx="430765" cy="382131"/>
            </a:xfrm>
            <a:prstGeom prst="rect">
              <a:avLst/>
            </a:prstGeom>
          </p:spPr>
        </p:pic>
        <p:pic>
          <p:nvPicPr>
            <p:cNvPr id="38" name="Picture 37">
              <a:extLst>
                <a:ext uri="{FF2B5EF4-FFF2-40B4-BE49-F238E27FC236}">
                  <a16:creationId xmlns:a16="http://schemas.microsoft.com/office/drawing/2014/main" id="{47B9E29F-8ACF-4A51-9055-84C961DA5A5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265914" y="5852575"/>
              <a:ext cx="430765" cy="382131"/>
            </a:xfrm>
            <a:prstGeom prst="rect">
              <a:avLst/>
            </a:prstGeom>
          </p:spPr>
        </p:pic>
        <p:pic>
          <p:nvPicPr>
            <p:cNvPr id="39" name="Picture 38">
              <a:extLst>
                <a:ext uri="{FF2B5EF4-FFF2-40B4-BE49-F238E27FC236}">
                  <a16:creationId xmlns:a16="http://schemas.microsoft.com/office/drawing/2014/main" id="{B9E1DBFC-670D-406F-A14F-14DFB03EE29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15870" y="5852575"/>
              <a:ext cx="430765" cy="382131"/>
            </a:xfrm>
            <a:prstGeom prst="rect">
              <a:avLst/>
            </a:prstGeom>
          </p:spPr>
        </p:pic>
        <p:pic>
          <p:nvPicPr>
            <p:cNvPr id="40" name="Picture 39">
              <a:extLst>
                <a:ext uri="{FF2B5EF4-FFF2-40B4-BE49-F238E27FC236}">
                  <a16:creationId xmlns:a16="http://schemas.microsoft.com/office/drawing/2014/main" id="{5501CDA4-5CF7-464F-9DAD-E964F742258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954871" y="5888854"/>
              <a:ext cx="405059" cy="382131"/>
            </a:xfrm>
            <a:prstGeom prst="rect">
              <a:avLst/>
            </a:prstGeom>
          </p:spPr>
        </p:pic>
        <p:pic>
          <p:nvPicPr>
            <p:cNvPr id="41" name="Picture 40">
              <a:extLst>
                <a:ext uri="{FF2B5EF4-FFF2-40B4-BE49-F238E27FC236}">
                  <a16:creationId xmlns:a16="http://schemas.microsoft.com/office/drawing/2014/main" id="{1744D62B-6B04-4C81-B1A2-5F085DBD1E4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92518" y="5841919"/>
              <a:ext cx="405059" cy="382131"/>
            </a:xfrm>
            <a:prstGeom prst="rect">
              <a:avLst/>
            </a:prstGeom>
          </p:spPr>
        </p:pic>
        <p:pic>
          <p:nvPicPr>
            <p:cNvPr id="42" name="Picture 41">
              <a:extLst>
                <a:ext uri="{FF2B5EF4-FFF2-40B4-BE49-F238E27FC236}">
                  <a16:creationId xmlns:a16="http://schemas.microsoft.com/office/drawing/2014/main" id="{CB2300C6-0D86-44B0-9C9C-616A670591A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75846" y="5838028"/>
              <a:ext cx="405059" cy="382131"/>
            </a:xfrm>
            <a:prstGeom prst="rect">
              <a:avLst/>
            </a:prstGeom>
          </p:spPr>
        </p:pic>
        <p:pic>
          <p:nvPicPr>
            <p:cNvPr id="43" name="Picture 42">
              <a:extLst>
                <a:ext uri="{FF2B5EF4-FFF2-40B4-BE49-F238E27FC236}">
                  <a16:creationId xmlns:a16="http://schemas.microsoft.com/office/drawing/2014/main" id="{7F8119EE-9B8C-4A58-AC92-4BA3662E776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5747" y="3571477"/>
              <a:ext cx="405059" cy="382131"/>
            </a:xfrm>
            <a:prstGeom prst="rect">
              <a:avLst/>
            </a:prstGeom>
          </p:spPr>
        </p:pic>
        <p:pic>
          <p:nvPicPr>
            <p:cNvPr id="44" name="Picture 43">
              <a:extLst>
                <a:ext uri="{FF2B5EF4-FFF2-40B4-BE49-F238E27FC236}">
                  <a16:creationId xmlns:a16="http://schemas.microsoft.com/office/drawing/2014/main" id="{0FD06669-DC1F-4750-9626-A1605CC745F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55190" y="4733790"/>
              <a:ext cx="405059" cy="382131"/>
            </a:xfrm>
            <a:prstGeom prst="rect">
              <a:avLst/>
            </a:prstGeom>
          </p:spPr>
        </p:pic>
        <p:pic>
          <p:nvPicPr>
            <p:cNvPr id="45" name="Picture 44">
              <a:extLst>
                <a:ext uri="{FF2B5EF4-FFF2-40B4-BE49-F238E27FC236}">
                  <a16:creationId xmlns:a16="http://schemas.microsoft.com/office/drawing/2014/main" id="{6862349B-EF05-4EBC-978F-1706BCDC6A0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55627" y="4745456"/>
              <a:ext cx="405059" cy="382131"/>
            </a:xfrm>
            <a:prstGeom prst="rect">
              <a:avLst/>
            </a:prstGeom>
          </p:spPr>
        </p:pic>
        <p:pic>
          <p:nvPicPr>
            <p:cNvPr id="46" name="Picture 45">
              <a:extLst>
                <a:ext uri="{FF2B5EF4-FFF2-40B4-BE49-F238E27FC236}">
                  <a16:creationId xmlns:a16="http://schemas.microsoft.com/office/drawing/2014/main" id="{907BD090-FD75-40C0-8AFC-08669CC2FAC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65194" y="3573014"/>
              <a:ext cx="405059" cy="382131"/>
            </a:xfrm>
            <a:prstGeom prst="rect">
              <a:avLst/>
            </a:prstGeom>
          </p:spPr>
        </p:pic>
        <p:pic>
          <p:nvPicPr>
            <p:cNvPr id="47" name="Picture 46">
              <a:extLst>
                <a:ext uri="{FF2B5EF4-FFF2-40B4-BE49-F238E27FC236}">
                  <a16:creationId xmlns:a16="http://schemas.microsoft.com/office/drawing/2014/main" id="{B356A514-C440-422A-A9CF-0E08F107864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329398" y="3571477"/>
              <a:ext cx="405059" cy="382131"/>
            </a:xfrm>
            <a:prstGeom prst="rect">
              <a:avLst/>
            </a:prstGeom>
          </p:spPr>
        </p:pic>
        <p:pic>
          <p:nvPicPr>
            <p:cNvPr id="48" name="Picture 47">
              <a:extLst>
                <a:ext uri="{FF2B5EF4-FFF2-40B4-BE49-F238E27FC236}">
                  <a16:creationId xmlns:a16="http://schemas.microsoft.com/office/drawing/2014/main" id="{734A47F9-8FC3-4DE4-9481-944327A6AE9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33898" y="3551869"/>
              <a:ext cx="405059" cy="382131"/>
            </a:xfrm>
            <a:prstGeom prst="rect">
              <a:avLst/>
            </a:prstGeom>
          </p:spPr>
        </p:pic>
        <p:pic>
          <p:nvPicPr>
            <p:cNvPr id="49" name="Picture 48">
              <a:extLst>
                <a:ext uri="{FF2B5EF4-FFF2-40B4-BE49-F238E27FC236}">
                  <a16:creationId xmlns:a16="http://schemas.microsoft.com/office/drawing/2014/main" id="{775ABC48-3907-4563-824F-9EEEEC7292B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83029" y="2398299"/>
              <a:ext cx="405059" cy="382131"/>
            </a:xfrm>
            <a:prstGeom prst="rect">
              <a:avLst/>
            </a:prstGeom>
          </p:spPr>
        </p:pic>
        <p:pic>
          <p:nvPicPr>
            <p:cNvPr id="50" name="Picture 49">
              <a:extLst>
                <a:ext uri="{FF2B5EF4-FFF2-40B4-BE49-F238E27FC236}">
                  <a16:creationId xmlns:a16="http://schemas.microsoft.com/office/drawing/2014/main" id="{12E6E5C1-6C11-4909-8CCA-C6C34614CB6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01081" y="2369948"/>
              <a:ext cx="405059" cy="382131"/>
            </a:xfrm>
            <a:prstGeom prst="rect">
              <a:avLst/>
            </a:prstGeom>
          </p:spPr>
        </p:pic>
        <p:pic>
          <p:nvPicPr>
            <p:cNvPr id="51" name="Picture 50">
              <a:extLst>
                <a:ext uri="{FF2B5EF4-FFF2-40B4-BE49-F238E27FC236}">
                  <a16:creationId xmlns:a16="http://schemas.microsoft.com/office/drawing/2014/main" id="{CB76CBE0-C795-42B9-B4C1-468212C56AD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615846" y="2366399"/>
              <a:ext cx="405059" cy="382131"/>
            </a:xfrm>
            <a:prstGeom prst="rect">
              <a:avLst/>
            </a:prstGeom>
          </p:spPr>
        </p:pic>
        <p:pic>
          <p:nvPicPr>
            <p:cNvPr id="54" name="Picture 53">
              <a:extLst>
                <a:ext uri="{FF2B5EF4-FFF2-40B4-BE49-F238E27FC236}">
                  <a16:creationId xmlns:a16="http://schemas.microsoft.com/office/drawing/2014/main" id="{5A06FB8A-BB78-4B29-BA90-8163B977DA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00636" y="2387744"/>
              <a:ext cx="430765" cy="382131"/>
            </a:xfrm>
            <a:prstGeom prst="rect">
              <a:avLst/>
            </a:prstGeom>
          </p:spPr>
        </p:pic>
        <p:pic>
          <p:nvPicPr>
            <p:cNvPr id="55" name="Picture 54">
              <a:extLst>
                <a:ext uri="{FF2B5EF4-FFF2-40B4-BE49-F238E27FC236}">
                  <a16:creationId xmlns:a16="http://schemas.microsoft.com/office/drawing/2014/main" id="{58BF25C1-F9B1-4CE1-A990-BE487C6DD22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155273" y="2369948"/>
              <a:ext cx="405059" cy="382131"/>
            </a:xfrm>
            <a:prstGeom prst="rect">
              <a:avLst/>
            </a:prstGeom>
          </p:spPr>
        </p:pic>
        <p:pic>
          <p:nvPicPr>
            <p:cNvPr id="56" name="Picture 55">
              <a:extLst>
                <a:ext uri="{FF2B5EF4-FFF2-40B4-BE49-F238E27FC236}">
                  <a16:creationId xmlns:a16="http://schemas.microsoft.com/office/drawing/2014/main" id="{D7C97CC3-8265-47BE-9502-D5BF373DA93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51413" y="3555872"/>
              <a:ext cx="430765" cy="382131"/>
            </a:xfrm>
            <a:prstGeom prst="rect">
              <a:avLst/>
            </a:prstGeom>
          </p:spPr>
        </p:pic>
        <p:pic>
          <p:nvPicPr>
            <p:cNvPr id="57" name="Picture 56">
              <a:extLst>
                <a:ext uri="{FF2B5EF4-FFF2-40B4-BE49-F238E27FC236}">
                  <a16:creationId xmlns:a16="http://schemas.microsoft.com/office/drawing/2014/main" id="{C8EA11C1-43B0-4E93-AC11-035B7EB3148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90677" y="3584429"/>
              <a:ext cx="430765" cy="382131"/>
            </a:xfrm>
            <a:prstGeom prst="rect">
              <a:avLst/>
            </a:prstGeom>
          </p:spPr>
        </p:pic>
        <p:pic>
          <p:nvPicPr>
            <p:cNvPr id="58" name="Picture 57">
              <a:extLst>
                <a:ext uri="{FF2B5EF4-FFF2-40B4-BE49-F238E27FC236}">
                  <a16:creationId xmlns:a16="http://schemas.microsoft.com/office/drawing/2014/main" id="{C8524B3E-BB70-45AC-A359-54270C8553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549812" y="4700790"/>
              <a:ext cx="405059" cy="382131"/>
            </a:xfrm>
            <a:prstGeom prst="rect">
              <a:avLst/>
            </a:prstGeom>
          </p:spPr>
        </p:pic>
        <p:pic>
          <p:nvPicPr>
            <p:cNvPr id="59" name="Picture 58">
              <a:extLst>
                <a:ext uri="{FF2B5EF4-FFF2-40B4-BE49-F238E27FC236}">
                  <a16:creationId xmlns:a16="http://schemas.microsoft.com/office/drawing/2014/main" id="{C3D15082-7412-453D-B02B-6FB35B65E80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972074" y="4740253"/>
              <a:ext cx="405059" cy="382131"/>
            </a:xfrm>
            <a:prstGeom prst="rect">
              <a:avLst/>
            </a:prstGeom>
          </p:spPr>
        </p:pic>
        <p:pic>
          <p:nvPicPr>
            <p:cNvPr id="60" name="Picture 59">
              <a:extLst>
                <a:ext uri="{FF2B5EF4-FFF2-40B4-BE49-F238E27FC236}">
                  <a16:creationId xmlns:a16="http://schemas.microsoft.com/office/drawing/2014/main" id="{CC5C5ECD-FCFE-454C-8759-D25A50FF2DE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15696" y="4740253"/>
              <a:ext cx="430765" cy="382131"/>
            </a:xfrm>
            <a:prstGeom prst="rect">
              <a:avLst/>
            </a:prstGeom>
          </p:spPr>
        </p:pic>
        <p:pic>
          <p:nvPicPr>
            <p:cNvPr id="61" name="Picture 60">
              <a:extLst>
                <a:ext uri="{FF2B5EF4-FFF2-40B4-BE49-F238E27FC236}">
                  <a16:creationId xmlns:a16="http://schemas.microsoft.com/office/drawing/2014/main" id="{3133C229-2C63-483F-B4B2-02B4667D5FA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02992" y="5838028"/>
              <a:ext cx="430765" cy="382131"/>
            </a:xfrm>
            <a:prstGeom prst="rect">
              <a:avLst/>
            </a:prstGeom>
          </p:spPr>
        </p:pic>
        <p:pic>
          <p:nvPicPr>
            <p:cNvPr id="62" name="Picture 61">
              <a:extLst>
                <a:ext uri="{FF2B5EF4-FFF2-40B4-BE49-F238E27FC236}">
                  <a16:creationId xmlns:a16="http://schemas.microsoft.com/office/drawing/2014/main" id="{0EBEC571-9C9A-41CA-A8D2-8177420D813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40393" y="5768272"/>
              <a:ext cx="405059" cy="382131"/>
            </a:xfrm>
            <a:prstGeom prst="rect">
              <a:avLst/>
            </a:prstGeom>
          </p:spPr>
        </p:pic>
        <p:pic>
          <p:nvPicPr>
            <p:cNvPr id="63" name="Picture 62">
              <a:extLst>
                <a:ext uri="{FF2B5EF4-FFF2-40B4-BE49-F238E27FC236}">
                  <a16:creationId xmlns:a16="http://schemas.microsoft.com/office/drawing/2014/main" id="{02EBE3BA-FE61-42B1-B206-AEE423CD2E6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449374" y="4752866"/>
              <a:ext cx="430765" cy="382131"/>
            </a:xfrm>
            <a:prstGeom prst="rect">
              <a:avLst/>
            </a:prstGeom>
          </p:spPr>
        </p:pic>
      </p:grpSp>
    </p:spTree>
    <p:extLst>
      <p:ext uri="{BB962C8B-B14F-4D97-AF65-F5344CB8AC3E}">
        <p14:creationId xmlns:p14="http://schemas.microsoft.com/office/powerpoint/2010/main" val="32594104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16"/>
                                        </p:tgtEl>
                                        <p:attrNameLst>
                                          <p:attrName>style.color</p:attrName>
                                        </p:attrNameLst>
                                      </p:cBhvr>
                                      <p:by>
                                        <p:hsl h="0" s="-70588" l="0"/>
                                      </p:by>
                                    </p:animClr>
                                    <p:animClr clrSpc="hsl" dir="cw">
                                      <p:cBhvr>
                                        <p:cTn id="7" dur="500" fill="hold"/>
                                        <p:tgtEl>
                                          <p:spTgt spid="16"/>
                                        </p:tgtEl>
                                        <p:attrNameLst>
                                          <p:attrName>fillcolor</p:attrName>
                                        </p:attrNameLst>
                                      </p:cBhvr>
                                      <p:by>
                                        <p:hsl h="0" s="-70588" l="0"/>
                                      </p:by>
                                    </p:animClr>
                                    <p:animClr clrSpc="hsl" dir="cw">
                                      <p:cBhvr>
                                        <p:cTn id="8" dur="500" fill="hold"/>
                                        <p:tgtEl>
                                          <p:spTgt spid="16"/>
                                        </p:tgtEl>
                                        <p:attrNameLst>
                                          <p:attrName>stroke.color</p:attrName>
                                        </p:attrNameLst>
                                      </p:cBhvr>
                                      <p:by>
                                        <p:hsl h="0" s="-70588" l="0"/>
                                      </p:by>
                                    </p:animClr>
                                    <p:set>
                                      <p:cBhvr>
                                        <p:cTn id="9" dur="500" fill="hold"/>
                                        <p:tgtEl>
                                          <p:spTgt spid="16"/>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3" name="MELODY ĐÓN XUÂN VỀ.wav"/>
                                        </p:tgtEl>
                                      </p:cMediaNode>
                                    </p:audio>
                                  </p:subTnLst>
                                </p:cTn>
                              </p:par>
                            </p:childTnLst>
                          </p:cTn>
                        </p:par>
                      </p:childTnLst>
                    </p:cTn>
                  </p:par>
                </p:childTnLst>
              </p:cTn>
              <p:nextCondLst>
                <p:cond evt="onClick" delay="0">
                  <p:tgtEl>
                    <p:spTgt spid="16"/>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5010326-9432-4108-88FE-BB3F68D74708}"/>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33577"/>
            <a:ext cx="12192000" cy="6891578"/>
          </a:xfrm>
          <a:prstGeom prst="rect">
            <a:avLst/>
          </a:prstGeom>
        </p:spPr>
      </p:pic>
      <p:pic>
        <p:nvPicPr>
          <p:cNvPr id="7" name="Picture 6">
            <a:extLst>
              <a:ext uri="{FF2B5EF4-FFF2-40B4-BE49-F238E27FC236}">
                <a16:creationId xmlns:a16="http://schemas.microsoft.com/office/drawing/2014/main" id="{E2D1AA21-23CD-4B87-9AED-6B83DF17E507}"/>
              </a:ext>
            </a:extLst>
          </p:cNvPr>
          <p:cNvPicPr>
            <a:picLocks noChangeAspect="1"/>
          </p:cNvPicPr>
          <p:nvPr/>
        </p:nvPicPr>
        <p:blipFill rotWithShape="1">
          <a:blip r:embed="rId4">
            <a:extLst>
              <a:ext uri="{28A0092B-C50C-407E-A947-70E740481C1C}">
                <a14:useLocalDpi xmlns:a14="http://schemas.microsoft.com/office/drawing/2010/main" val="0"/>
              </a:ext>
            </a:extLst>
          </a:blip>
          <a:srcRect l="9071" t="13608" r="7770" b="19864"/>
          <a:stretch/>
        </p:blipFill>
        <p:spPr>
          <a:xfrm>
            <a:off x="4079776" y="-4524"/>
            <a:ext cx="3600400" cy="1944216"/>
          </a:xfrm>
          <a:prstGeom prst="rect">
            <a:avLst/>
          </a:prstGeom>
        </p:spPr>
      </p:pic>
      <p:pic>
        <p:nvPicPr>
          <p:cNvPr id="11" name="Picture 10">
            <a:extLst>
              <a:ext uri="{FF2B5EF4-FFF2-40B4-BE49-F238E27FC236}">
                <a16:creationId xmlns:a16="http://schemas.microsoft.com/office/drawing/2014/main" id="{5921FFCD-3C30-4921-8198-B48EEACF62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344" y="1772816"/>
            <a:ext cx="11809312" cy="4536504"/>
          </a:xfrm>
          <a:prstGeom prst="rect">
            <a:avLst/>
          </a:prstGeom>
        </p:spPr>
      </p:pic>
      <p:sp>
        <p:nvSpPr>
          <p:cNvPr id="6" name="TextBox 5">
            <a:extLst>
              <a:ext uri="{FF2B5EF4-FFF2-40B4-BE49-F238E27FC236}">
                <a16:creationId xmlns:a16="http://schemas.microsoft.com/office/drawing/2014/main" id="{2E3487F2-C868-4F7E-80CF-919F9E02D53A}"/>
              </a:ext>
            </a:extLst>
          </p:cNvPr>
          <p:cNvSpPr txBox="1"/>
          <p:nvPr/>
        </p:nvSpPr>
        <p:spPr>
          <a:xfrm>
            <a:off x="1343472" y="3924345"/>
            <a:ext cx="10066322" cy="584775"/>
          </a:xfrm>
          <a:prstGeom prst="rect">
            <a:avLst/>
          </a:prstGeom>
          <a:noFill/>
        </p:spPr>
        <p:txBody>
          <a:bodyPr wrap="square">
            <a:spAutoFit/>
          </a:bodyPr>
          <a:lstStyle/>
          <a:p>
            <a:pPr algn="just"/>
            <a:r>
              <a:rPr lang="en-US" sz="3200" dirty="0" err="1">
                <a:latin typeface="Cambria" pitchFamily="18" charset="0"/>
              </a:rPr>
              <a:t>Hãy</a:t>
            </a:r>
            <a:r>
              <a:rPr lang="en-US" sz="3200" dirty="0">
                <a:latin typeface="Cambria" pitchFamily="18" charset="0"/>
              </a:rPr>
              <a:t> </a:t>
            </a:r>
            <a:r>
              <a:rPr lang="en-US" sz="3200" dirty="0" err="1">
                <a:latin typeface="Cambria" pitchFamily="18" charset="0"/>
              </a:rPr>
              <a:t>nói</a:t>
            </a:r>
            <a:r>
              <a:rPr lang="en-US" sz="3200" dirty="0">
                <a:latin typeface="Cambria" pitchFamily="18" charset="0"/>
              </a:rPr>
              <a:t> </a:t>
            </a:r>
            <a:r>
              <a:rPr lang="en-US" sz="3200" dirty="0" err="1">
                <a:latin typeface="Cambria" pitchFamily="18" charset="0"/>
              </a:rPr>
              <a:t>về</a:t>
            </a:r>
            <a:r>
              <a:rPr lang="en-US" sz="3200" dirty="0">
                <a:latin typeface="Cambria" pitchFamily="18" charset="0"/>
              </a:rPr>
              <a:t> </a:t>
            </a:r>
            <a:r>
              <a:rPr lang="en-US" sz="3200" dirty="0" err="1">
                <a:latin typeface="Cambria" pitchFamily="18" charset="0"/>
              </a:rPr>
              <a:t>cảm</a:t>
            </a:r>
            <a:r>
              <a:rPr lang="en-US" sz="3200" dirty="0">
                <a:latin typeface="Cambria" pitchFamily="18" charset="0"/>
              </a:rPr>
              <a:t> </a:t>
            </a:r>
            <a:r>
              <a:rPr lang="en-US" sz="3200" dirty="0" err="1">
                <a:latin typeface="Cambria" pitchFamily="18" charset="0"/>
              </a:rPr>
              <a:t>nhận</a:t>
            </a:r>
            <a:r>
              <a:rPr lang="en-US" sz="3200" dirty="0">
                <a:latin typeface="Cambria" pitchFamily="18" charset="0"/>
              </a:rPr>
              <a:t> </a:t>
            </a:r>
            <a:r>
              <a:rPr lang="en-US" sz="3200" dirty="0" err="1">
                <a:latin typeface="Cambria" pitchFamily="18" charset="0"/>
              </a:rPr>
              <a:t>của</a:t>
            </a:r>
            <a:r>
              <a:rPr lang="en-US" sz="3200" dirty="0">
                <a:latin typeface="Cambria" pitchFamily="18" charset="0"/>
              </a:rPr>
              <a:t> </a:t>
            </a:r>
            <a:r>
              <a:rPr lang="en-US" sz="3200" dirty="0" err="1">
                <a:latin typeface="Cambria" pitchFamily="18" charset="0"/>
              </a:rPr>
              <a:t>em</a:t>
            </a:r>
            <a:r>
              <a:rPr lang="en-US" sz="3200" dirty="0">
                <a:latin typeface="Cambria" pitchFamily="18" charset="0"/>
              </a:rPr>
              <a:t> </a:t>
            </a:r>
            <a:r>
              <a:rPr lang="en-US" sz="3200" dirty="0" err="1">
                <a:latin typeface="Cambria" pitchFamily="18" charset="0"/>
              </a:rPr>
              <a:t>về</a:t>
            </a:r>
            <a:r>
              <a:rPr lang="en-US" sz="3200" dirty="0">
                <a:latin typeface="Cambria" pitchFamily="18" charset="0"/>
              </a:rPr>
              <a:t> </a:t>
            </a:r>
            <a:r>
              <a:rPr lang="en-US" sz="3200" dirty="0" err="1">
                <a:latin typeface="Cambria" pitchFamily="18" charset="0"/>
              </a:rPr>
              <a:t>bài</a:t>
            </a:r>
            <a:r>
              <a:rPr lang="en-US" sz="3200" dirty="0">
                <a:latin typeface="Cambria" pitchFamily="18" charset="0"/>
              </a:rPr>
              <a:t> </a:t>
            </a:r>
            <a:r>
              <a:rPr lang="en-US" sz="3200" dirty="0" err="1">
                <a:latin typeface="Cambria" pitchFamily="18" charset="0"/>
              </a:rPr>
              <a:t>hát</a:t>
            </a:r>
            <a:r>
              <a:rPr lang="en-US" sz="3200" dirty="0">
                <a:latin typeface="Cambria" pitchFamily="18" charset="0"/>
              </a:rPr>
              <a:t> </a:t>
            </a:r>
            <a:r>
              <a:rPr lang="en-US" sz="3200" i="1" dirty="0" err="1">
                <a:latin typeface="Cambria" pitchFamily="18" charset="0"/>
              </a:rPr>
              <a:t>Đón</a:t>
            </a:r>
            <a:r>
              <a:rPr lang="en-US" sz="3200" i="1" dirty="0">
                <a:latin typeface="Cambria" pitchFamily="18" charset="0"/>
              </a:rPr>
              <a:t> </a:t>
            </a:r>
            <a:r>
              <a:rPr lang="en-US" sz="3200" i="1" dirty="0" err="1">
                <a:latin typeface="Cambria" pitchFamily="18" charset="0"/>
              </a:rPr>
              <a:t>xuân</a:t>
            </a:r>
            <a:r>
              <a:rPr lang="en-US" sz="3200" i="1" dirty="0">
                <a:latin typeface="Cambria" pitchFamily="18" charset="0"/>
              </a:rPr>
              <a:t> </a:t>
            </a:r>
            <a:r>
              <a:rPr lang="en-US" sz="3200" i="1" dirty="0" err="1">
                <a:latin typeface="Cambria" pitchFamily="18" charset="0"/>
              </a:rPr>
              <a:t>về</a:t>
            </a:r>
            <a:r>
              <a:rPr lang="en-US" sz="3200" dirty="0">
                <a:latin typeface="Cambria" pitchFamily="18" charset="0"/>
              </a:rPr>
              <a:t>?</a:t>
            </a:r>
            <a:endParaRPr lang="vi-VN" sz="3200" dirty="0"/>
          </a:p>
        </p:txBody>
      </p:sp>
      <p:pic>
        <p:nvPicPr>
          <p:cNvPr id="3" name="Picture 2">
            <a:extLst>
              <a:ext uri="{FF2B5EF4-FFF2-40B4-BE49-F238E27FC236}">
                <a16:creationId xmlns:a16="http://schemas.microsoft.com/office/drawing/2014/main" id="{4CBBF145-3852-4890-BA4F-1AE126E58D2C}"/>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952" t="45716" r="78491" b="47154"/>
          <a:stretch/>
        </p:blipFill>
        <p:spPr>
          <a:xfrm>
            <a:off x="782206" y="3815118"/>
            <a:ext cx="561266" cy="743222"/>
          </a:xfrm>
          <a:prstGeom prst="rect">
            <a:avLst/>
          </a:prstGeom>
        </p:spPr>
      </p:pic>
      <p:pic>
        <p:nvPicPr>
          <p:cNvPr id="12" name="Picture 11">
            <a:extLst>
              <a:ext uri="{FF2B5EF4-FFF2-40B4-BE49-F238E27FC236}">
                <a16:creationId xmlns:a16="http://schemas.microsoft.com/office/drawing/2014/main" id="{D8E7EE16-AC27-42BB-904A-E53550917563}"/>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952" t="45716" r="78491" b="47154"/>
          <a:stretch/>
        </p:blipFill>
        <p:spPr>
          <a:xfrm>
            <a:off x="782206" y="4687421"/>
            <a:ext cx="561266" cy="743222"/>
          </a:xfrm>
          <a:prstGeom prst="rect">
            <a:avLst/>
          </a:prstGeom>
        </p:spPr>
      </p:pic>
      <p:sp>
        <p:nvSpPr>
          <p:cNvPr id="13" name="TextBox 12">
            <a:extLst>
              <a:ext uri="{FF2B5EF4-FFF2-40B4-BE49-F238E27FC236}">
                <a16:creationId xmlns:a16="http://schemas.microsoft.com/office/drawing/2014/main" id="{F59C84AE-89AB-421F-8A3E-FCEE9A1A9C66}"/>
              </a:ext>
            </a:extLst>
          </p:cNvPr>
          <p:cNvSpPr txBox="1"/>
          <p:nvPr/>
        </p:nvSpPr>
        <p:spPr>
          <a:xfrm>
            <a:off x="1343472" y="4689289"/>
            <a:ext cx="10066322" cy="1077218"/>
          </a:xfrm>
          <a:prstGeom prst="rect">
            <a:avLst/>
          </a:prstGeom>
          <a:noFill/>
        </p:spPr>
        <p:txBody>
          <a:bodyPr wrap="square">
            <a:spAutoFit/>
          </a:bodyPr>
          <a:lstStyle/>
          <a:p>
            <a:pPr algn="just"/>
            <a:r>
              <a:rPr lang="en-US" sz="3200" dirty="0" err="1">
                <a:latin typeface="Cambria" pitchFamily="18" charset="0"/>
              </a:rPr>
              <a:t>Tìm</a:t>
            </a:r>
            <a:r>
              <a:rPr lang="en-US" sz="3200" dirty="0">
                <a:latin typeface="Cambria" pitchFamily="18" charset="0"/>
              </a:rPr>
              <a:t> </a:t>
            </a:r>
            <a:r>
              <a:rPr lang="en-US" sz="3200" dirty="0" err="1">
                <a:latin typeface="Cambria" pitchFamily="18" charset="0"/>
              </a:rPr>
              <a:t>những</a:t>
            </a:r>
            <a:r>
              <a:rPr lang="en-US" sz="3200" dirty="0">
                <a:latin typeface="Cambria" pitchFamily="18" charset="0"/>
              </a:rPr>
              <a:t> </a:t>
            </a:r>
            <a:r>
              <a:rPr lang="en-US" sz="3200" dirty="0" err="1">
                <a:latin typeface="Cambria" pitchFamily="18" charset="0"/>
              </a:rPr>
              <a:t>câu</a:t>
            </a:r>
            <a:r>
              <a:rPr lang="en-US" sz="3200" dirty="0">
                <a:latin typeface="Cambria" pitchFamily="18" charset="0"/>
              </a:rPr>
              <a:t> </a:t>
            </a:r>
            <a:r>
              <a:rPr lang="en-US" sz="3200" dirty="0" err="1">
                <a:latin typeface="Cambria" pitchFamily="18" charset="0"/>
              </a:rPr>
              <a:t>hát</a:t>
            </a:r>
            <a:r>
              <a:rPr lang="en-US" sz="3200" dirty="0">
                <a:latin typeface="Cambria" pitchFamily="18" charset="0"/>
              </a:rPr>
              <a:t> </a:t>
            </a:r>
            <a:r>
              <a:rPr lang="en-US" sz="3200" dirty="0" err="1">
                <a:latin typeface="Cambria" pitchFamily="18" charset="0"/>
              </a:rPr>
              <a:t>có</a:t>
            </a:r>
            <a:r>
              <a:rPr lang="en-US" sz="3200" dirty="0">
                <a:latin typeface="Cambria" pitchFamily="18" charset="0"/>
              </a:rPr>
              <a:t> </a:t>
            </a:r>
            <a:r>
              <a:rPr lang="en-US" sz="3200" dirty="0" err="1">
                <a:latin typeface="Cambria" pitchFamily="18" charset="0"/>
              </a:rPr>
              <a:t>giai</a:t>
            </a:r>
            <a:r>
              <a:rPr lang="en-US" sz="3200" dirty="0">
                <a:latin typeface="Cambria" pitchFamily="18" charset="0"/>
              </a:rPr>
              <a:t> </a:t>
            </a:r>
            <a:r>
              <a:rPr lang="en-US" sz="3200" dirty="0" err="1">
                <a:latin typeface="Cambria" pitchFamily="18" charset="0"/>
              </a:rPr>
              <a:t>điệu</a:t>
            </a:r>
            <a:r>
              <a:rPr lang="en-US" sz="3200" dirty="0">
                <a:latin typeface="Cambria" pitchFamily="18" charset="0"/>
              </a:rPr>
              <a:t> </a:t>
            </a:r>
            <a:r>
              <a:rPr lang="en-US" sz="3200" dirty="0" err="1">
                <a:latin typeface="Cambria" pitchFamily="18" charset="0"/>
              </a:rPr>
              <a:t>giống</a:t>
            </a:r>
            <a:r>
              <a:rPr lang="en-US" sz="3200" dirty="0">
                <a:latin typeface="Cambria" pitchFamily="18" charset="0"/>
              </a:rPr>
              <a:t> </a:t>
            </a:r>
            <a:r>
              <a:rPr lang="en-US" sz="3200" dirty="0" err="1">
                <a:latin typeface="Cambria" pitchFamily="18" charset="0"/>
              </a:rPr>
              <a:t>nhau</a:t>
            </a:r>
            <a:r>
              <a:rPr lang="en-US" sz="3200" dirty="0">
                <a:latin typeface="Cambria" pitchFamily="18" charset="0"/>
              </a:rPr>
              <a:t> </a:t>
            </a:r>
            <a:r>
              <a:rPr lang="en-US" sz="3200" dirty="0" err="1">
                <a:latin typeface="Cambria" pitchFamily="18" charset="0"/>
              </a:rPr>
              <a:t>trong</a:t>
            </a:r>
            <a:r>
              <a:rPr lang="en-US" sz="3200" dirty="0">
                <a:latin typeface="Cambria" pitchFamily="18" charset="0"/>
              </a:rPr>
              <a:t> </a:t>
            </a:r>
            <a:r>
              <a:rPr lang="en-US" sz="3200" dirty="0" err="1">
                <a:latin typeface="Cambria" pitchFamily="18" charset="0"/>
              </a:rPr>
              <a:t>bài</a:t>
            </a:r>
            <a:r>
              <a:rPr lang="en-US" sz="3200" dirty="0">
                <a:latin typeface="Cambria" pitchFamily="18" charset="0"/>
              </a:rPr>
              <a:t> </a:t>
            </a:r>
            <a:r>
              <a:rPr lang="en-US" sz="3200" i="1" dirty="0" err="1">
                <a:latin typeface="Cambria" pitchFamily="18" charset="0"/>
              </a:rPr>
              <a:t>Đón</a:t>
            </a:r>
            <a:r>
              <a:rPr lang="en-US" sz="3200" i="1" dirty="0">
                <a:latin typeface="Cambria" pitchFamily="18" charset="0"/>
              </a:rPr>
              <a:t> </a:t>
            </a:r>
            <a:r>
              <a:rPr lang="en-US" sz="3200" i="1" dirty="0" err="1">
                <a:latin typeface="Cambria" pitchFamily="18" charset="0"/>
              </a:rPr>
              <a:t>xuân</a:t>
            </a:r>
            <a:r>
              <a:rPr lang="en-US" sz="3200" i="1" dirty="0">
                <a:latin typeface="Cambria" pitchFamily="18" charset="0"/>
              </a:rPr>
              <a:t> </a:t>
            </a:r>
            <a:r>
              <a:rPr lang="en-US" sz="3200" i="1" dirty="0" err="1">
                <a:latin typeface="Cambria" pitchFamily="18" charset="0"/>
              </a:rPr>
              <a:t>về</a:t>
            </a:r>
            <a:r>
              <a:rPr lang="en-US" sz="3200" i="1" dirty="0">
                <a:latin typeface="Cambria" pitchFamily="18" charset="0"/>
              </a:rPr>
              <a:t>.</a:t>
            </a:r>
            <a:endParaRPr lang="vi-VN" sz="3200" dirty="0"/>
          </a:p>
        </p:txBody>
      </p:sp>
      <p:sp>
        <p:nvSpPr>
          <p:cNvPr id="14" name="Rectangle 8">
            <a:extLst>
              <a:ext uri="{FF2B5EF4-FFF2-40B4-BE49-F238E27FC236}">
                <a16:creationId xmlns:a16="http://schemas.microsoft.com/office/drawing/2014/main" id="{837DB538-DD84-4073-B829-9E0CCD72C61A}"/>
              </a:ext>
            </a:extLst>
          </p:cNvPr>
          <p:cNvSpPr>
            <a:spLocks noChangeArrowheads="1"/>
          </p:cNvSpPr>
          <p:nvPr/>
        </p:nvSpPr>
        <p:spPr bwMode="auto">
          <a:xfrm>
            <a:off x="4598574" y="731027"/>
            <a:ext cx="2562803" cy="834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243" tIns="47621" rIns="95243" bIns="47621">
            <a:spAutoFit/>
          </a:bodyPr>
          <a:lstStyle/>
          <a:p>
            <a:pPr algn="ctr" eaLnBrk="1" hangingPunct="1"/>
            <a:r>
              <a:rPr lang="en-US" sz="4800" b="1" dirty="0">
                <a:latin typeface="Cambria" pitchFamily="18" charset="0"/>
                <a:cs typeface="Times New Roman" pitchFamily="18" charset="0"/>
              </a:rPr>
              <a:t>CÂU HỎI</a:t>
            </a:r>
          </a:p>
        </p:txBody>
      </p:sp>
    </p:spTree>
    <p:extLst>
      <p:ext uri="{BB962C8B-B14F-4D97-AF65-F5344CB8AC3E}">
        <p14:creationId xmlns:p14="http://schemas.microsoft.com/office/powerpoint/2010/main" val="216536751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11AA79-FE49-4894-AE00-B6C66911A62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63158E2A-327E-4A9B-A512-91E9C30E7346}"/>
              </a:ext>
            </a:extLst>
          </p:cNvPr>
          <p:cNvGrpSpPr/>
          <p:nvPr/>
        </p:nvGrpSpPr>
        <p:grpSpPr>
          <a:xfrm>
            <a:off x="911423" y="1268760"/>
            <a:ext cx="10369152" cy="4896544"/>
            <a:chOff x="7968207" y="-2834226"/>
            <a:chExt cx="9217024" cy="5215473"/>
          </a:xfrm>
        </p:grpSpPr>
        <p:pic>
          <p:nvPicPr>
            <p:cNvPr id="6" name="Picture 2" descr="Free Download: Wooden nature blank board | Frame border design, Page  borders design, Colorful borders design">
              <a:extLst>
                <a:ext uri="{FF2B5EF4-FFF2-40B4-BE49-F238E27FC236}">
                  <a16:creationId xmlns:a16="http://schemas.microsoft.com/office/drawing/2014/main" id="{9395CF26-9E71-4948-99CA-6511F53B1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9" t="1056" r="1369" b="2827"/>
            <a:stretch/>
          </p:blipFill>
          <p:spPr bwMode="auto">
            <a:xfrm>
              <a:off x="7968207" y="-2834226"/>
              <a:ext cx="9217024" cy="521547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a:extLst>
                <a:ext uri="{FF2B5EF4-FFF2-40B4-BE49-F238E27FC236}">
                  <a16:creationId xmlns:a16="http://schemas.microsoft.com/office/drawing/2014/main" id="{2650D238-933E-4492-B930-747EA778D7D6}"/>
                </a:ext>
              </a:extLst>
            </p:cNvPr>
            <p:cNvSpPr>
              <a:spLocks noChangeArrowheads="1"/>
            </p:cNvSpPr>
            <p:nvPr/>
          </p:nvSpPr>
          <p:spPr bwMode="auto">
            <a:xfrm>
              <a:off x="10400478" y="-1278143"/>
              <a:ext cx="4352484" cy="1872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3600" b="1" dirty="0">
                  <a:latin typeface="Cambria" pitchFamily="18" charset="0"/>
                  <a:cs typeface="Times New Roman" pitchFamily="18" charset="0"/>
                </a:rPr>
                <a:t>HÁT VÀ VẬN ĐỘNG THEO NHỊP ĐIỆU NHẢY SẠP</a:t>
              </a:r>
            </a:p>
          </p:txBody>
        </p:sp>
      </p:grpSp>
      <p:pic>
        <p:nvPicPr>
          <p:cNvPr id="3" name="Picture 2">
            <a:extLst>
              <a:ext uri="{FF2B5EF4-FFF2-40B4-BE49-F238E27FC236}">
                <a16:creationId xmlns:a16="http://schemas.microsoft.com/office/drawing/2014/main" id="{C2BD844A-6D3C-4A4C-997A-83D88ABAAC3B}"/>
              </a:ext>
            </a:extLst>
          </p:cNvPr>
          <p:cNvPicPr>
            <a:picLocks noChangeAspect="1"/>
          </p:cNvPicPr>
          <p:nvPr/>
        </p:nvPicPr>
        <p:blipFill rotWithShape="1">
          <a:blip r:embed="rId5"/>
          <a:srcRect r="41357"/>
          <a:stretch/>
        </p:blipFill>
        <p:spPr>
          <a:xfrm>
            <a:off x="911423" y="297210"/>
            <a:ext cx="2898989" cy="971550"/>
          </a:xfrm>
          <a:prstGeom prst="rect">
            <a:avLst/>
          </a:prstGeom>
        </p:spPr>
      </p:pic>
    </p:spTree>
    <p:extLst>
      <p:ext uri="{BB962C8B-B14F-4D97-AF65-F5344CB8AC3E}">
        <p14:creationId xmlns:p14="http://schemas.microsoft.com/office/powerpoint/2010/main" val="6402797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33577"/>
            <a:ext cx="12192000" cy="6891578"/>
          </a:xfrm>
          <a:prstGeom prst="rect">
            <a:avLst/>
          </a:prstGeom>
        </p:spPr>
      </p:pic>
      <p:pic>
        <p:nvPicPr>
          <p:cNvPr id="8" name="Picture 7">
            <a:extLst>
              <a:ext uri="{FF2B5EF4-FFF2-40B4-BE49-F238E27FC236}">
                <a16:creationId xmlns:a16="http://schemas.microsoft.com/office/drawing/2014/main" id="{1D25318A-0CAB-BF6B-BBA8-11FA70B1DFF6}"/>
              </a:ext>
            </a:extLst>
          </p:cNvPr>
          <p:cNvPicPr>
            <a:picLocks noChangeAspect="1"/>
          </p:cNvPicPr>
          <p:nvPr/>
        </p:nvPicPr>
        <p:blipFill>
          <a:blip r:embed="rId4">
            <a:extLst>
              <a:ext uri="{BEBA8EAE-BF5A-486C-A8C5-ECC9F3942E4B}">
                <a14:imgProps xmlns:a14="http://schemas.microsoft.com/office/drawing/2010/main">
                  <a14:imgLayer r:embed="rId5">
                    <a14:imgEffect>
                      <a14:saturation sat="300000"/>
                    </a14:imgEffect>
                  </a14:imgLayer>
                </a14:imgProps>
              </a:ext>
            </a:extLst>
          </a:blip>
          <a:stretch>
            <a:fillRect/>
          </a:stretch>
        </p:blipFill>
        <p:spPr>
          <a:xfrm>
            <a:off x="392858" y="219702"/>
            <a:ext cx="11391774" cy="2777250"/>
          </a:xfrm>
          <a:prstGeom prst="rect">
            <a:avLst/>
          </a:prstGeom>
        </p:spPr>
      </p:pic>
      <p:pic>
        <p:nvPicPr>
          <p:cNvPr id="13" name="Picture 12">
            <a:extLst>
              <a:ext uri="{FF2B5EF4-FFF2-40B4-BE49-F238E27FC236}">
                <a16:creationId xmlns:a16="http://schemas.microsoft.com/office/drawing/2014/main" id="{14068292-F4A7-98E3-6D63-C78AAAF33131}"/>
              </a:ext>
            </a:extLst>
          </p:cNvPr>
          <p:cNvPicPr>
            <a:picLocks noChangeAspect="1"/>
          </p:cNvPicPr>
          <p:nvPr/>
        </p:nvPicPr>
        <p:blipFill>
          <a:blip r:embed="rId6"/>
          <a:stretch>
            <a:fillRect/>
          </a:stretch>
        </p:blipFill>
        <p:spPr>
          <a:xfrm>
            <a:off x="479376" y="3187520"/>
            <a:ext cx="11233248" cy="3014674"/>
          </a:xfrm>
          <a:prstGeom prst="rect">
            <a:avLst/>
          </a:prstGeom>
        </p:spPr>
      </p:pic>
      <p:sp>
        <p:nvSpPr>
          <p:cNvPr id="16" name="Rectangle 5">
            <a:extLst>
              <a:ext uri="{FF2B5EF4-FFF2-40B4-BE49-F238E27FC236}">
                <a16:creationId xmlns:a16="http://schemas.microsoft.com/office/drawing/2014/main" id="{408A1F89-1728-591D-1266-371CD4C0CFAD}"/>
              </a:ext>
            </a:extLst>
          </p:cNvPr>
          <p:cNvSpPr>
            <a:spLocks noChangeArrowheads="1"/>
          </p:cNvSpPr>
          <p:nvPr/>
        </p:nvSpPr>
        <p:spPr bwMode="auto">
          <a:xfrm>
            <a:off x="6456040" y="2305583"/>
            <a:ext cx="4279477" cy="7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ctr" eaLnBrk="1" hangingPunct="1"/>
            <a:r>
              <a:rPr lang="en-US" sz="4000" b="1" dirty="0">
                <a:solidFill>
                  <a:srgbClr val="1713CB"/>
                </a:solidFill>
                <a:latin typeface="Times New Roman" panose="02020603050405020304" pitchFamily="18" charset="0"/>
                <a:cs typeface="Times New Roman" panose="02020603050405020304" pitchFamily="18" charset="0"/>
              </a:rPr>
              <a:t>TIẾT 1</a:t>
            </a:r>
          </a:p>
        </p:txBody>
      </p:sp>
      <p:sp>
        <p:nvSpPr>
          <p:cNvPr id="9" name="Rectangle 3">
            <a:extLst>
              <a:ext uri="{FF2B5EF4-FFF2-40B4-BE49-F238E27FC236}">
                <a16:creationId xmlns:a16="http://schemas.microsoft.com/office/drawing/2014/main" id="{F4C15BC3-1CB7-7BD7-AD16-536D6D4E14D4}"/>
              </a:ext>
            </a:extLst>
          </p:cNvPr>
          <p:cNvSpPr>
            <a:spLocks noChangeArrowheads="1"/>
          </p:cNvSpPr>
          <p:nvPr/>
        </p:nvSpPr>
        <p:spPr bwMode="auto">
          <a:xfrm>
            <a:off x="5938308" y="4596463"/>
            <a:ext cx="4691056" cy="1204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l" eaLnBrk="1" hangingPunct="1"/>
            <a:r>
              <a:rPr lang="en-US" sz="2400" b="1" i="1" dirty="0" err="1">
                <a:solidFill>
                  <a:srgbClr val="1713CB"/>
                </a:solidFill>
                <a:latin typeface="Cambria" pitchFamily="18" charset="0"/>
                <a:cs typeface="Times New Roman" pitchFamily="18" charset="0"/>
              </a:rPr>
              <a:t>Dân</a:t>
            </a:r>
            <a:r>
              <a:rPr lang="en-US" sz="2400" b="1" i="1" dirty="0">
                <a:solidFill>
                  <a:srgbClr val="1713CB"/>
                </a:solidFill>
                <a:latin typeface="Cambria" pitchFamily="18" charset="0"/>
                <a:cs typeface="Times New Roman" pitchFamily="18" charset="0"/>
              </a:rPr>
              <a:t> ca </a:t>
            </a:r>
            <a:r>
              <a:rPr lang="en-US" sz="2400" b="1" i="1" dirty="0" err="1">
                <a:solidFill>
                  <a:srgbClr val="1713CB"/>
                </a:solidFill>
                <a:latin typeface="Cambria" pitchFamily="18" charset="0"/>
                <a:cs typeface="Times New Roman" pitchFamily="18" charset="0"/>
              </a:rPr>
              <a:t>Giáy</a:t>
            </a:r>
            <a:endParaRPr lang="en-US" sz="2400" b="1" i="1" dirty="0">
              <a:solidFill>
                <a:srgbClr val="1713CB"/>
              </a:solidFill>
              <a:latin typeface="Cambria" pitchFamily="18" charset="0"/>
              <a:cs typeface="Times New Roman" pitchFamily="18" charset="0"/>
            </a:endParaRPr>
          </a:p>
          <a:p>
            <a:pPr algn="l" eaLnBrk="1" hangingPunct="1"/>
            <a:r>
              <a:rPr lang="en-US" sz="2400" b="1" i="1" dirty="0" err="1">
                <a:solidFill>
                  <a:srgbClr val="1713CB"/>
                </a:solidFill>
                <a:latin typeface="Cambria" pitchFamily="18" charset="0"/>
                <a:cs typeface="Times New Roman" pitchFamily="18" charset="0"/>
              </a:rPr>
              <a:t>Sưu</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tầm</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ghi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âm</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Nguyễn</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Tài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Tuệ</a:t>
            </a:r>
            <a:endParaRPr lang="en-US" sz="2400" b="1" i="1" dirty="0">
              <a:solidFill>
                <a:srgbClr val="1713CB"/>
              </a:solidFill>
              <a:latin typeface="Cambria" pitchFamily="18" charset="0"/>
              <a:cs typeface="Times New Roman" pitchFamily="18" charset="0"/>
            </a:endParaRPr>
          </a:p>
          <a:p>
            <a:pPr algn="l" eaLnBrk="1" hangingPunct="1"/>
            <a:r>
              <a:rPr lang="en-US" sz="2400" b="1" i="1" dirty="0" err="1">
                <a:solidFill>
                  <a:srgbClr val="1713CB"/>
                </a:solidFill>
                <a:latin typeface="Cambria" pitchFamily="18" charset="0"/>
                <a:cs typeface="Times New Roman" pitchFamily="18" charset="0"/>
              </a:rPr>
              <a:t>Lời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mới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Hoàng</a:t>
            </a:r>
            <a:r>
              <a:rPr lang="en-US" sz="2400" b="1" i="1" dirty="0">
                <a:solidFill>
                  <a:srgbClr val="1713CB"/>
                </a:solidFill>
                <a:latin typeface="Cambria" pitchFamily="18" charset="0"/>
                <a:cs typeface="Times New Roman" pitchFamily="18" charset="0"/>
              </a:rPr>
              <a:t> Anh</a:t>
            </a:r>
          </a:p>
        </p:txBody>
      </p:sp>
      <p:sp>
        <p:nvSpPr>
          <p:cNvPr id="10" name="Text Box 10">
            <a:extLst>
              <a:ext uri="{FF2B5EF4-FFF2-40B4-BE49-F238E27FC236}">
                <a16:creationId xmlns:a16="http://schemas.microsoft.com/office/drawing/2014/main" id="{CEE2B899-7D29-0C31-EE9B-A15503E757AE}"/>
              </a:ext>
            </a:extLst>
          </p:cNvPr>
          <p:cNvSpPr txBox="1">
            <a:spLocks noChangeArrowheads="1"/>
          </p:cNvSpPr>
          <p:nvPr/>
        </p:nvSpPr>
        <p:spPr bwMode="auto">
          <a:xfrm>
            <a:off x="2020293" y="3669294"/>
            <a:ext cx="8136904" cy="92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spcBef>
                <a:spcPct val="50000"/>
              </a:spcBef>
            </a:pPr>
            <a:r>
              <a:rPr lang="en-US" sz="5400" b="1" dirty="0">
                <a:solidFill>
                  <a:srgbClr val="FF0000"/>
                </a:solidFill>
                <a:latin typeface="Cambria" pitchFamily="18" charset="0"/>
              </a:rPr>
              <a:t>ĐÓN XUÂN VỀ</a:t>
            </a:r>
          </a:p>
        </p:txBody>
      </p:sp>
      <p:pic>
        <p:nvPicPr>
          <p:cNvPr id="4" name="Picture 3">
            <a:extLst>
              <a:ext uri="{FF2B5EF4-FFF2-40B4-BE49-F238E27FC236}">
                <a16:creationId xmlns:a16="http://schemas.microsoft.com/office/drawing/2014/main" id="{D3D6C66A-EC91-1038-3497-EA0C430F06B8}"/>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19118" y="3412212"/>
            <a:ext cx="2524554" cy="1220794"/>
          </a:xfrm>
          <a:prstGeom prst="rect">
            <a:avLst/>
          </a:prstGeom>
        </p:spPr>
      </p:pic>
    </p:spTree>
    <p:extLst>
      <p:ext uri="{BB962C8B-B14F-4D97-AF65-F5344CB8AC3E}">
        <p14:creationId xmlns:p14="http://schemas.microsoft.com/office/powerpoint/2010/main" val="274597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5"/>
          <p:cNvSpPr>
            <a:spLocks noChangeArrowheads="1"/>
          </p:cNvSpPr>
          <p:nvPr/>
        </p:nvSpPr>
        <p:spPr bwMode="auto">
          <a:xfrm>
            <a:off x="6453093" y="6070369"/>
            <a:ext cx="487184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eaLnBrk="1" hangingPunct="1"/>
            <a:r>
              <a:rPr lang="en-US" sz="3600" b="1" dirty="0" err="1">
                <a:solidFill>
                  <a:srgbClr val="C00000"/>
                </a:solidFill>
                <a:latin typeface="Times New Roman" panose="02020603050405020304" pitchFamily="18" charset="0"/>
                <a:cs typeface="Times New Roman" panose="02020603050405020304" pitchFamily="18" charset="0"/>
              </a:rPr>
              <a:t>Huỳnh</a:t>
            </a:r>
            <a:r>
              <a:rPr lang="en-US" sz="3600" b="1" dirty="0">
                <a:solidFill>
                  <a:srgbClr val="C00000"/>
                </a:solidFill>
                <a:latin typeface="Times New Roman" panose="02020603050405020304" pitchFamily="18" charset="0"/>
                <a:cs typeface="Times New Roman" panose="02020603050405020304" pitchFamily="18" charset="0"/>
              </a:rPr>
              <a:t> Long </a:t>
            </a:r>
            <a:r>
              <a:rPr lang="en-US" sz="3600" b="1" dirty="0" err="1">
                <a:solidFill>
                  <a:srgbClr val="C00000"/>
                </a:solidFill>
                <a:latin typeface="Times New Roman" panose="02020603050405020304" pitchFamily="18" charset="0"/>
                <a:cs typeface="Times New Roman" panose="02020603050405020304" pitchFamily="18" charset="0"/>
              </a:rPr>
              <a:t>Nguyện</a:t>
            </a:r>
            <a:endParaRPr lang="en-US" sz="3600" b="1" dirty="0">
              <a:solidFill>
                <a:srgbClr val="C00000"/>
              </a:solidFill>
              <a:latin typeface="Times New Roman" panose="02020603050405020304" pitchFamily="18" charset="0"/>
              <a:cs typeface="Times New Roman" panose="02020603050405020304" pitchFamily="18" charset="0"/>
            </a:endParaRPr>
          </a:p>
        </p:txBody>
      </p:sp>
      <p:sp>
        <p:nvSpPr>
          <p:cNvPr id="2058" name="Rectangle 5"/>
          <p:cNvSpPr>
            <a:spLocks noChangeArrowheads="1"/>
          </p:cNvSpPr>
          <p:nvPr/>
        </p:nvSpPr>
        <p:spPr bwMode="auto">
          <a:xfrm>
            <a:off x="6464201" y="2204864"/>
            <a:ext cx="4279477"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eaLnBrk="1" hangingPunct="1"/>
            <a:r>
              <a:rPr lang="en-US" sz="3600" b="1" dirty="0">
                <a:solidFill>
                  <a:srgbClr val="1713CB"/>
                </a:solidFill>
                <a:latin typeface="Times New Roman" panose="02020603050405020304" pitchFamily="18" charset="0"/>
                <a:cs typeface="Times New Roman" panose="02020603050405020304" pitchFamily="18" charset="0"/>
              </a:rPr>
              <a:t>TIẾT 1 – CHỦ ĐỀ 5</a:t>
            </a:r>
          </a:p>
        </p:txBody>
      </p:sp>
      <p:pic>
        <p:nvPicPr>
          <p:cNvPr id="3" name="Picture 2">
            <a:extLst>
              <a:ext uri="{FF2B5EF4-FFF2-40B4-BE49-F238E27FC236}">
                <a16:creationId xmlns:a16="http://schemas.microsoft.com/office/drawing/2014/main" id="{90C891B2-5536-473E-978C-89BA28AA1C70}"/>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5300"/>
                    </a14:imgEffect>
                    <a14:imgEffect>
                      <a14:saturation sat="2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0"/>
            <a:ext cx="5015880" cy="6858000"/>
          </a:xfrm>
          <a:prstGeom prst="rect">
            <a:avLst/>
          </a:prstGeom>
        </p:spPr>
      </p:pic>
      <p:pic>
        <p:nvPicPr>
          <p:cNvPr id="7" name="Picture 6">
            <a:extLst>
              <a:ext uri="{FF2B5EF4-FFF2-40B4-BE49-F238E27FC236}">
                <a16:creationId xmlns:a16="http://schemas.microsoft.com/office/drawing/2014/main" id="{FFCEE1C6-4141-45DB-9773-AA5A372152CE}"/>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6816080" y="2806877"/>
            <a:ext cx="3263492" cy="3263492"/>
          </a:xfrm>
          <a:prstGeom prst="rect">
            <a:avLst/>
          </a:prstGeom>
        </p:spPr>
      </p:pic>
      <p:pic>
        <p:nvPicPr>
          <p:cNvPr id="8" name="Picture 7">
            <a:extLst>
              <a:ext uri="{FF2B5EF4-FFF2-40B4-BE49-F238E27FC236}">
                <a16:creationId xmlns:a16="http://schemas.microsoft.com/office/drawing/2014/main" id="{645F192C-4806-4444-ABAA-13612CBEED87}"/>
              </a:ext>
            </a:extLst>
          </p:cNvPr>
          <p:cNvPicPr>
            <a:picLocks noChangeAspect="1"/>
          </p:cNvPicPr>
          <p:nvPr/>
        </p:nvPicPr>
        <p:blipFill>
          <a:blip r:embed="rId6">
            <a:extLst>
              <a:ext uri="{BEBA8EAE-BF5A-486C-A8C5-ECC9F3942E4B}">
                <a14:imgProps xmlns:a14="http://schemas.microsoft.com/office/drawing/2010/main">
                  <a14:imgLayer r:embed="rId7">
                    <a14:imgEffect>
                      <a14:saturation sat="300000"/>
                    </a14:imgEffect>
                  </a14:imgLayer>
                </a14:imgProps>
              </a:ext>
            </a:extLst>
          </a:blip>
          <a:stretch>
            <a:fillRect/>
          </a:stretch>
        </p:blipFill>
        <p:spPr>
          <a:xfrm>
            <a:off x="5015880" y="-11430"/>
            <a:ext cx="7176120" cy="2129178"/>
          </a:xfrm>
          <a:prstGeom prst="rect">
            <a:avLst/>
          </a:prstGeom>
        </p:spPr>
      </p:pic>
    </p:spTree>
    <p:extLst>
      <p:ext uri="{BB962C8B-B14F-4D97-AF65-F5344CB8AC3E}">
        <p14:creationId xmlns:p14="http://schemas.microsoft.com/office/powerpoint/2010/main" val="2789508778"/>
      </p:ext>
    </p:extLst>
  </p:cSld>
  <p:clrMapOvr>
    <a:masterClrMapping/>
  </p:clrMapOvr>
  <mc:AlternateContent xmlns:mc="http://schemas.openxmlformats.org/markup-compatibility/2006" xmlns:p14="http://schemas.microsoft.com/office/powerpoint/2010/main">
    <mc:Choice Requires="p14">
      <p:transition spd="slow" p14:dur="2000" advTm="11009"/>
    </mc:Choice>
    <mc:Fallback xmlns="">
      <p:transition spd="slow" advTm="1100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11AA79-FE49-4894-AE00-B6C66911A62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grpSp>
        <p:nvGrpSpPr>
          <p:cNvPr id="5" name="Group 4">
            <a:extLst>
              <a:ext uri="{FF2B5EF4-FFF2-40B4-BE49-F238E27FC236}">
                <a16:creationId xmlns:a16="http://schemas.microsoft.com/office/drawing/2014/main" id="{63158E2A-327E-4A9B-A512-91E9C30E7346}"/>
              </a:ext>
            </a:extLst>
          </p:cNvPr>
          <p:cNvGrpSpPr/>
          <p:nvPr/>
        </p:nvGrpSpPr>
        <p:grpSpPr>
          <a:xfrm>
            <a:off x="1127448" y="476672"/>
            <a:ext cx="10009112" cy="5616624"/>
            <a:chOff x="7968208" y="-3064320"/>
            <a:chExt cx="9217024" cy="5368869"/>
          </a:xfrm>
        </p:grpSpPr>
        <p:pic>
          <p:nvPicPr>
            <p:cNvPr id="6" name="Picture 2" descr="Free Download: Wooden nature blank board | Frame border design, Page  borders design, Colorful borders design">
              <a:extLst>
                <a:ext uri="{FF2B5EF4-FFF2-40B4-BE49-F238E27FC236}">
                  <a16:creationId xmlns:a16="http://schemas.microsoft.com/office/drawing/2014/main" id="{9395CF26-9E71-4948-99CA-6511F53B1A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69" t="1056" r="1369"/>
            <a:stretch/>
          </p:blipFill>
          <p:spPr bwMode="auto">
            <a:xfrm>
              <a:off x="7968208" y="-3064320"/>
              <a:ext cx="9217024" cy="53688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8">
              <a:extLst>
                <a:ext uri="{FF2B5EF4-FFF2-40B4-BE49-F238E27FC236}">
                  <a16:creationId xmlns:a16="http://schemas.microsoft.com/office/drawing/2014/main" id="{2650D238-933E-4492-B930-747EA778D7D6}"/>
                </a:ext>
              </a:extLst>
            </p:cNvPr>
            <p:cNvSpPr>
              <a:spLocks noChangeArrowheads="1"/>
            </p:cNvSpPr>
            <p:nvPr/>
          </p:nvSpPr>
          <p:spPr bwMode="auto">
            <a:xfrm>
              <a:off x="10542596" y="-1068202"/>
              <a:ext cx="4068247" cy="974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243" tIns="47621" rIns="95243" bIns="47621">
              <a:spAutoFit/>
            </a:bodyPr>
            <a:lstStyle/>
            <a:p>
              <a:pPr eaLnBrk="1" hangingPunct="1"/>
              <a:r>
                <a:rPr lang="en-US" sz="6000" b="1" dirty="0">
                  <a:latin typeface="Cambria" pitchFamily="18" charset="0"/>
                  <a:cs typeface="Times New Roman" pitchFamily="18" charset="0"/>
                </a:rPr>
                <a:t>KHỞI ĐỘNG</a:t>
              </a:r>
            </a:p>
          </p:txBody>
        </p:sp>
      </p:grpSp>
    </p:spTree>
    <p:extLst>
      <p:ext uri="{BB962C8B-B14F-4D97-AF65-F5344CB8AC3E}">
        <p14:creationId xmlns:p14="http://schemas.microsoft.com/office/powerpoint/2010/main" val="4073173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8424C4B-A2E4-41CF-A86A-56D42E7DF967}"/>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049FBB2C-8866-44A3-A4D7-7EEFDD7C1650}"/>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saturation sat="200000"/>
                    </a14:imgEffect>
                  </a14:imgLayer>
                </a14:imgProps>
              </a:ext>
            </a:extLst>
          </a:blip>
          <a:stretch>
            <a:fillRect/>
          </a:stretch>
        </p:blipFill>
        <p:spPr>
          <a:xfrm>
            <a:off x="4985590" y="322362"/>
            <a:ext cx="6428712" cy="5932307"/>
          </a:xfrm>
          <a:prstGeom prst="rect">
            <a:avLst/>
          </a:prstGeom>
        </p:spPr>
      </p:pic>
      <p:pic>
        <p:nvPicPr>
          <p:cNvPr id="2" name="Picture 13">
            <a:extLst>
              <a:ext uri="{FF2B5EF4-FFF2-40B4-BE49-F238E27FC236}">
                <a16:creationId xmlns:a16="http://schemas.microsoft.com/office/drawing/2014/main" id="{926F792D-B0C1-46E2-91EA-61A1AD4A2F3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40505" b="76349"/>
          <a:stretch/>
        </p:blipFill>
        <p:spPr bwMode="auto">
          <a:xfrm>
            <a:off x="983432" y="332656"/>
            <a:ext cx="3018726"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EE8FC55C-B98E-43DF-81AF-2AD1318596A7}"/>
              </a:ext>
            </a:extLst>
          </p:cNvPr>
          <p:cNvSpPr txBox="1"/>
          <p:nvPr/>
        </p:nvSpPr>
        <p:spPr>
          <a:xfrm>
            <a:off x="1475375" y="1676707"/>
            <a:ext cx="3507779" cy="1200329"/>
          </a:xfrm>
          <a:prstGeom prst="rect">
            <a:avLst/>
          </a:prstGeom>
          <a:noFill/>
        </p:spPr>
        <p:txBody>
          <a:bodyPr wrap="square">
            <a:spAutoFit/>
          </a:bodyPr>
          <a:lstStyle/>
          <a:p>
            <a:pPr algn="just" eaLnBrk="1" hangingPunct="1">
              <a:spcBef>
                <a:spcPct val="50000"/>
              </a:spcBef>
            </a:pPr>
            <a:r>
              <a:rPr lang="en-US" sz="2400" b="1" dirty="0" err="1">
                <a:solidFill>
                  <a:srgbClr val="1713CB"/>
                </a:solidFill>
                <a:latin typeface="Cambria" pitchFamily="18" charset="0"/>
              </a:rPr>
              <a:t>Hãy</a:t>
            </a:r>
            <a:r>
              <a:rPr lang="en-US" sz="2400" b="1" dirty="0">
                <a:solidFill>
                  <a:srgbClr val="1713CB"/>
                </a:solidFill>
                <a:latin typeface="Cambria" pitchFamily="18" charset="0"/>
              </a:rPr>
              <a:t> </a:t>
            </a:r>
            <a:r>
              <a:rPr lang="en-US" sz="2400" b="1" dirty="0" err="1">
                <a:solidFill>
                  <a:srgbClr val="1713CB"/>
                </a:solidFill>
                <a:latin typeface="Cambria" pitchFamily="18" charset="0"/>
              </a:rPr>
              <a:t>kể</a:t>
            </a:r>
            <a:r>
              <a:rPr lang="en-US" sz="2400" b="1" dirty="0">
                <a:solidFill>
                  <a:srgbClr val="1713CB"/>
                </a:solidFill>
                <a:latin typeface="Cambria" pitchFamily="18" charset="0"/>
              </a:rPr>
              <a:t> </a:t>
            </a:r>
            <a:r>
              <a:rPr lang="en-US" sz="2400" b="1" dirty="0" err="1">
                <a:solidFill>
                  <a:srgbClr val="1713CB"/>
                </a:solidFill>
                <a:latin typeface="Cambria" pitchFamily="18" charset="0"/>
              </a:rPr>
              <a:t>một</a:t>
            </a:r>
            <a:r>
              <a:rPr lang="en-US" sz="2400" b="1" dirty="0">
                <a:solidFill>
                  <a:srgbClr val="1713CB"/>
                </a:solidFill>
                <a:latin typeface="Cambria" pitchFamily="18" charset="0"/>
              </a:rPr>
              <a:t> </a:t>
            </a:r>
            <a:r>
              <a:rPr lang="en-US" sz="2400" b="1" dirty="0" err="1">
                <a:solidFill>
                  <a:srgbClr val="1713CB"/>
                </a:solidFill>
                <a:latin typeface="Cambria" pitchFamily="18" charset="0"/>
              </a:rPr>
              <a:t>số</a:t>
            </a:r>
            <a:r>
              <a:rPr lang="en-US" sz="2400" b="1" dirty="0">
                <a:solidFill>
                  <a:srgbClr val="1713CB"/>
                </a:solidFill>
                <a:latin typeface="Cambria" pitchFamily="18" charset="0"/>
              </a:rPr>
              <a:t> </a:t>
            </a:r>
            <a:r>
              <a:rPr lang="en-US" sz="2400" b="1" dirty="0" err="1">
                <a:solidFill>
                  <a:srgbClr val="1713CB"/>
                </a:solidFill>
                <a:latin typeface="Cambria" pitchFamily="18" charset="0"/>
              </a:rPr>
              <a:t>hoạt</a:t>
            </a:r>
            <a:r>
              <a:rPr lang="en-US" sz="2400" b="1" dirty="0">
                <a:solidFill>
                  <a:srgbClr val="1713CB"/>
                </a:solidFill>
                <a:latin typeface="Cambria" pitchFamily="18" charset="0"/>
              </a:rPr>
              <a:t> </a:t>
            </a:r>
            <a:r>
              <a:rPr lang="en-US" sz="2400" b="1" dirty="0" err="1">
                <a:solidFill>
                  <a:srgbClr val="1713CB"/>
                </a:solidFill>
                <a:latin typeface="Cambria" pitchFamily="18" charset="0"/>
              </a:rPr>
              <a:t>động</a:t>
            </a:r>
            <a:r>
              <a:rPr lang="en-US" sz="2400" b="1" dirty="0">
                <a:solidFill>
                  <a:srgbClr val="1713CB"/>
                </a:solidFill>
                <a:latin typeface="Cambria" pitchFamily="18" charset="0"/>
              </a:rPr>
              <a:t> </a:t>
            </a:r>
            <a:r>
              <a:rPr lang="en-US" sz="2400" b="1" dirty="0" err="1">
                <a:solidFill>
                  <a:srgbClr val="1713CB"/>
                </a:solidFill>
                <a:latin typeface="Cambria" pitchFamily="18" charset="0"/>
              </a:rPr>
              <a:t>của</a:t>
            </a:r>
            <a:r>
              <a:rPr lang="en-US" sz="2400" b="1" dirty="0">
                <a:solidFill>
                  <a:srgbClr val="1713CB"/>
                </a:solidFill>
                <a:latin typeface="Cambria" pitchFamily="18" charset="0"/>
              </a:rPr>
              <a:t> </a:t>
            </a:r>
            <a:r>
              <a:rPr lang="en-US" sz="2400" b="1" dirty="0" err="1">
                <a:solidFill>
                  <a:srgbClr val="1713CB"/>
                </a:solidFill>
                <a:latin typeface="Cambria" pitchFamily="18" charset="0"/>
              </a:rPr>
              <a:t>gia</a:t>
            </a:r>
            <a:r>
              <a:rPr lang="en-US" sz="2400" b="1" dirty="0">
                <a:solidFill>
                  <a:srgbClr val="1713CB"/>
                </a:solidFill>
                <a:latin typeface="Cambria" pitchFamily="18" charset="0"/>
              </a:rPr>
              <a:t> </a:t>
            </a:r>
            <a:r>
              <a:rPr lang="en-US" sz="2400" b="1" dirty="0" err="1">
                <a:solidFill>
                  <a:srgbClr val="1713CB"/>
                </a:solidFill>
                <a:latin typeface="Cambria" pitchFamily="18" charset="0"/>
              </a:rPr>
              <a:t>đình</a:t>
            </a:r>
            <a:r>
              <a:rPr lang="en-US" sz="2400" b="1" dirty="0">
                <a:solidFill>
                  <a:srgbClr val="1713CB"/>
                </a:solidFill>
                <a:latin typeface="Cambria" pitchFamily="18" charset="0"/>
              </a:rPr>
              <a:t> </a:t>
            </a:r>
            <a:r>
              <a:rPr lang="en-US" sz="2400" b="1" dirty="0" err="1">
                <a:solidFill>
                  <a:srgbClr val="1713CB"/>
                </a:solidFill>
                <a:latin typeface="Cambria" pitchFamily="18" charset="0"/>
              </a:rPr>
              <a:t>em</a:t>
            </a:r>
            <a:r>
              <a:rPr lang="en-US" sz="2400" b="1" dirty="0">
                <a:solidFill>
                  <a:srgbClr val="1713CB"/>
                </a:solidFill>
                <a:latin typeface="Cambria" pitchFamily="18" charset="0"/>
              </a:rPr>
              <a:t> </a:t>
            </a:r>
            <a:r>
              <a:rPr lang="en-US" sz="2400" b="1" dirty="0" err="1">
                <a:solidFill>
                  <a:srgbClr val="1713CB"/>
                </a:solidFill>
                <a:latin typeface="Cambria" pitchFamily="18" charset="0"/>
              </a:rPr>
              <a:t>trong</a:t>
            </a:r>
            <a:r>
              <a:rPr lang="en-US" sz="2400" b="1" dirty="0">
                <a:solidFill>
                  <a:srgbClr val="1713CB"/>
                </a:solidFill>
                <a:latin typeface="Cambria" pitchFamily="18" charset="0"/>
              </a:rPr>
              <a:t> </a:t>
            </a:r>
            <a:r>
              <a:rPr lang="en-US" sz="2400" b="1" dirty="0" err="1">
                <a:solidFill>
                  <a:srgbClr val="1713CB"/>
                </a:solidFill>
                <a:latin typeface="Cambria" pitchFamily="18" charset="0"/>
              </a:rPr>
              <a:t>ngày</a:t>
            </a:r>
            <a:r>
              <a:rPr lang="en-US" sz="2400" b="1" dirty="0">
                <a:solidFill>
                  <a:srgbClr val="1713CB"/>
                </a:solidFill>
                <a:latin typeface="Cambria" pitchFamily="18" charset="0"/>
              </a:rPr>
              <a:t> </a:t>
            </a:r>
            <a:r>
              <a:rPr lang="en-US" sz="2400" b="1" dirty="0" err="1">
                <a:solidFill>
                  <a:srgbClr val="1713CB"/>
                </a:solidFill>
                <a:latin typeface="Cambria" pitchFamily="18" charset="0"/>
              </a:rPr>
              <a:t>tết</a:t>
            </a:r>
            <a:r>
              <a:rPr lang="en-US" sz="2400" b="1" dirty="0">
                <a:solidFill>
                  <a:srgbClr val="1713CB"/>
                </a:solidFill>
                <a:latin typeface="Cambria" pitchFamily="18" charset="0"/>
              </a:rPr>
              <a:t>.</a:t>
            </a:r>
          </a:p>
        </p:txBody>
      </p:sp>
      <p:pic>
        <p:nvPicPr>
          <p:cNvPr id="15" name="Picture 14">
            <a:extLst>
              <a:ext uri="{FF2B5EF4-FFF2-40B4-BE49-F238E27FC236}">
                <a16:creationId xmlns:a16="http://schemas.microsoft.com/office/drawing/2014/main" id="{5CF57323-DAAB-47DF-949D-9F6B01318FE3}"/>
              </a:ext>
            </a:extLst>
          </p:cNvPr>
          <p:cNvPicPr>
            <a:picLocks noChangeAspect="1"/>
          </p:cNvPicPr>
          <p:nvPr/>
        </p:nvPicPr>
        <p:blipFill rotWithShape="1">
          <a:blip r:embed="rId7">
            <a:extLst>
              <a:ext uri="{BEBA8EAE-BF5A-486C-A8C5-ECC9F3942E4B}">
                <a14:imgProps xmlns:a14="http://schemas.microsoft.com/office/drawing/2010/main">
                  <a14:imgLayer r:embed="rId8">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rcRect l="13952" t="45716" r="78491" b="47154"/>
          <a:stretch/>
        </p:blipFill>
        <p:spPr>
          <a:xfrm>
            <a:off x="1093504" y="1713867"/>
            <a:ext cx="380653" cy="504056"/>
          </a:xfrm>
          <a:prstGeom prst="rect">
            <a:avLst/>
          </a:prstGeom>
        </p:spPr>
      </p:pic>
      <p:pic>
        <p:nvPicPr>
          <p:cNvPr id="7" name="Picture 6">
            <a:extLst>
              <a:ext uri="{FF2B5EF4-FFF2-40B4-BE49-F238E27FC236}">
                <a16:creationId xmlns:a16="http://schemas.microsoft.com/office/drawing/2014/main" id="{DFC0EE14-CDD7-4AF6-B9EF-4F702315C4E8}"/>
              </a:ext>
            </a:extLst>
          </p:cNvPr>
          <p:cNvPicPr>
            <a:picLocks noChangeAspect="1"/>
          </p:cNvPicPr>
          <p:nvPr/>
        </p:nvPicPr>
        <p:blipFill rotWithShape="1">
          <a:blip r:embed="rId9"/>
          <a:srcRect t="20402" r="2091"/>
          <a:stretch/>
        </p:blipFill>
        <p:spPr>
          <a:xfrm>
            <a:off x="5231904" y="2636912"/>
            <a:ext cx="5904656" cy="3420648"/>
          </a:xfrm>
          <a:prstGeom prst="rect">
            <a:avLst/>
          </a:prstGeom>
        </p:spPr>
      </p:pic>
    </p:spTree>
    <p:extLst>
      <p:ext uri="{BB962C8B-B14F-4D97-AF65-F5344CB8AC3E}">
        <p14:creationId xmlns:p14="http://schemas.microsoft.com/office/powerpoint/2010/main" val="3660569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12411489-1591-4F95-9756-F467808BD76D}"/>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2054" name="Picture 6" descr="Kids holding wooden frame. Download a Free Preview or High Quality Adobe  Illustrator Ai, EPS, P… | School wall art, Transportation for kids, Kids  cartoon characters">
            <a:extLst>
              <a:ext uri="{FF2B5EF4-FFF2-40B4-BE49-F238E27FC236}">
                <a16:creationId xmlns:a16="http://schemas.microsoft.com/office/drawing/2014/main" id="{A2B3EC3E-1A0A-4B3B-B294-C90EA62B0BB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301" b="24801"/>
          <a:stretch/>
        </p:blipFill>
        <p:spPr bwMode="auto">
          <a:xfrm>
            <a:off x="860956" y="1196752"/>
            <a:ext cx="10491628" cy="504056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3">
            <a:extLst>
              <a:ext uri="{FF2B5EF4-FFF2-40B4-BE49-F238E27FC236}">
                <a16:creationId xmlns:a16="http://schemas.microsoft.com/office/drawing/2014/main" id="{1F4E89BB-8D9A-4774-81A6-94E76D9030A1}"/>
              </a:ext>
            </a:extLst>
          </p:cNvPr>
          <p:cNvSpPr>
            <a:spLocks noChangeArrowheads="1"/>
          </p:cNvSpPr>
          <p:nvPr/>
        </p:nvSpPr>
        <p:spPr bwMode="auto">
          <a:xfrm>
            <a:off x="6334352" y="4441066"/>
            <a:ext cx="4691056" cy="1204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p>
            <a:pPr algn="l" eaLnBrk="1" hangingPunct="1"/>
            <a:r>
              <a:rPr lang="en-US" sz="2400" b="1" i="1" dirty="0" err="1">
                <a:solidFill>
                  <a:srgbClr val="1713CB"/>
                </a:solidFill>
                <a:latin typeface="Cambria" pitchFamily="18" charset="0"/>
                <a:cs typeface="Times New Roman" pitchFamily="18" charset="0"/>
              </a:rPr>
              <a:t>Dân</a:t>
            </a:r>
            <a:r>
              <a:rPr lang="en-US" sz="2400" b="1" i="1" dirty="0">
                <a:solidFill>
                  <a:srgbClr val="1713CB"/>
                </a:solidFill>
                <a:latin typeface="Cambria" pitchFamily="18" charset="0"/>
                <a:cs typeface="Times New Roman" pitchFamily="18" charset="0"/>
              </a:rPr>
              <a:t> ca </a:t>
            </a:r>
            <a:r>
              <a:rPr lang="en-US" sz="2400" b="1" i="1" dirty="0" err="1">
                <a:solidFill>
                  <a:srgbClr val="1713CB"/>
                </a:solidFill>
                <a:latin typeface="Cambria" pitchFamily="18" charset="0"/>
                <a:cs typeface="Times New Roman" pitchFamily="18" charset="0"/>
              </a:rPr>
              <a:t>Giáy</a:t>
            </a:r>
            <a:endParaRPr lang="en-US" sz="2400" b="1" i="1" dirty="0">
              <a:solidFill>
                <a:srgbClr val="1713CB"/>
              </a:solidFill>
              <a:latin typeface="Cambria" pitchFamily="18" charset="0"/>
              <a:cs typeface="Times New Roman" pitchFamily="18" charset="0"/>
            </a:endParaRPr>
          </a:p>
          <a:p>
            <a:pPr algn="l" eaLnBrk="1" hangingPunct="1"/>
            <a:r>
              <a:rPr lang="en-US" sz="2400" b="1" i="1" dirty="0" err="1">
                <a:solidFill>
                  <a:srgbClr val="1713CB"/>
                </a:solidFill>
                <a:latin typeface="Cambria" pitchFamily="18" charset="0"/>
                <a:cs typeface="Times New Roman" pitchFamily="18" charset="0"/>
              </a:rPr>
              <a:t>Sưu</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tầm</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ghi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âm</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Nguyễn</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Tài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Tuệ</a:t>
            </a:r>
            <a:endParaRPr lang="en-US" sz="2400" b="1" i="1" dirty="0">
              <a:solidFill>
                <a:srgbClr val="1713CB"/>
              </a:solidFill>
              <a:latin typeface="Cambria" pitchFamily="18" charset="0"/>
              <a:cs typeface="Times New Roman" pitchFamily="18" charset="0"/>
            </a:endParaRPr>
          </a:p>
          <a:p>
            <a:pPr algn="l" eaLnBrk="1" hangingPunct="1"/>
            <a:r>
              <a:rPr lang="en-US" sz="2400" b="1" i="1" dirty="0" err="1">
                <a:solidFill>
                  <a:srgbClr val="1713CB"/>
                </a:solidFill>
                <a:latin typeface="Cambria" pitchFamily="18" charset="0"/>
                <a:cs typeface="Times New Roman" pitchFamily="18" charset="0"/>
              </a:rPr>
              <a:t>Lời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mới</a:t>
            </a:r>
            <a:r>
              <a:rPr lang="en-US" sz="2400" b="1" i="1" dirty="0">
                <a:solidFill>
                  <a:srgbClr val="1713CB"/>
                </a:solidFill>
                <a:latin typeface="Cambria" pitchFamily="18" charset="0"/>
                <a:cs typeface="Times New Roman" pitchFamily="18" charset="0"/>
              </a:rPr>
              <a:t>: </a:t>
            </a:r>
            <a:r>
              <a:rPr lang="en-US" sz="2400" b="1" i="1" dirty="0" err="1">
                <a:solidFill>
                  <a:srgbClr val="1713CB"/>
                </a:solidFill>
                <a:latin typeface="Cambria" pitchFamily="18" charset="0"/>
                <a:cs typeface="Times New Roman" pitchFamily="18" charset="0"/>
              </a:rPr>
              <a:t>Hoàng</a:t>
            </a:r>
            <a:r>
              <a:rPr lang="en-US" sz="2400" b="1" i="1" dirty="0">
                <a:solidFill>
                  <a:srgbClr val="1713CB"/>
                </a:solidFill>
                <a:latin typeface="Cambria" pitchFamily="18" charset="0"/>
                <a:cs typeface="Times New Roman" pitchFamily="18" charset="0"/>
              </a:rPr>
              <a:t> Anh</a:t>
            </a:r>
          </a:p>
        </p:txBody>
      </p:sp>
      <p:sp>
        <p:nvSpPr>
          <p:cNvPr id="30" name="Text Box 10">
            <a:extLst>
              <a:ext uri="{FF2B5EF4-FFF2-40B4-BE49-F238E27FC236}">
                <a16:creationId xmlns:a16="http://schemas.microsoft.com/office/drawing/2014/main" id="{7A902D26-5B6D-4408-A767-36CA312C3566}"/>
              </a:ext>
            </a:extLst>
          </p:cNvPr>
          <p:cNvSpPr txBox="1">
            <a:spLocks noChangeArrowheads="1"/>
          </p:cNvSpPr>
          <p:nvPr/>
        </p:nvSpPr>
        <p:spPr bwMode="auto">
          <a:xfrm>
            <a:off x="2027548" y="3710166"/>
            <a:ext cx="8136904" cy="7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spcBef>
                <a:spcPct val="50000"/>
              </a:spcBef>
            </a:pPr>
            <a:r>
              <a:rPr lang="en-US" sz="4400" b="1" dirty="0">
                <a:solidFill>
                  <a:srgbClr val="FF0000"/>
                </a:solidFill>
                <a:latin typeface="Cambria" pitchFamily="18" charset="0"/>
              </a:rPr>
              <a:t>ĐÓN XUÂN VỀ</a:t>
            </a:r>
          </a:p>
        </p:txBody>
      </p:sp>
      <p:pic>
        <p:nvPicPr>
          <p:cNvPr id="7" name="Picture 13">
            <a:extLst>
              <a:ext uri="{FF2B5EF4-FFF2-40B4-BE49-F238E27FC236}">
                <a16:creationId xmlns:a16="http://schemas.microsoft.com/office/drawing/2014/main" id="{E950EEC8-4CBC-4DCE-A9C1-9EC327DF3829}"/>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l="1341" t="26386" r="29601" b="51165"/>
          <a:stretch/>
        </p:blipFill>
        <p:spPr bwMode="auto">
          <a:xfrm>
            <a:off x="911423" y="335748"/>
            <a:ext cx="3395513" cy="861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F6BA61CC-5C3F-641B-570F-160125141F81}"/>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923274" y="3108357"/>
            <a:ext cx="2843631" cy="1375090"/>
          </a:xfrm>
          <a:prstGeom prst="rect">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5010326-9432-4108-88FE-BB3F68D74708}"/>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33577"/>
            <a:ext cx="12192000" cy="6891578"/>
          </a:xfrm>
          <a:prstGeom prst="rect">
            <a:avLst/>
          </a:prstGeom>
        </p:spPr>
      </p:pic>
      <p:pic>
        <p:nvPicPr>
          <p:cNvPr id="11" name="Picture 10">
            <a:extLst>
              <a:ext uri="{FF2B5EF4-FFF2-40B4-BE49-F238E27FC236}">
                <a16:creationId xmlns:a16="http://schemas.microsoft.com/office/drawing/2014/main" id="{5921FFCD-3C30-4921-8198-B48EEACF62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344" y="1965980"/>
            <a:ext cx="11809312" cy="4362194"/>
          </a:xfrm>
          <a:prstGeom prst="rect">
            <a:avLst/>
          </a:prstGeom>
        </p:spPr>
      </p:pic>
      <p:sp>
        <p:nvSpPr>
          <p:cNvPr id="6" name="TextBox 5">
            <a:extLst>
              <a:ext uri="{FF2B5EF4-FFF2-40B4-BE49-F238E27FC236}">
                <a16:creationId xmlns:a16="http://schemas.microsoft.com/office/drawing/2014/main" id="{2E3487F2-C868-4F7E-80CF-919F9E02D53A}"/>
              </a:ext>
            </a:extLst>
          </p:cNvPr>
          <p:cNvSpPr txBox="1"/>
          <p:nvPr/>
        </p:nvSpPr>
        <p:spPr>
          <a:xfrm>
            <a:off x="767408" y="3815169"/>
            <a:ext cx="10657184" cy="2062103"/>
          </a:xfrm>
          <a:prstGeom prst="rect">
            <a:avLst/>
          </a:prstGeom>
          <a:noFill/>
        </p:spPr>
        <p:txBody>
          <a:bodyPr wrap="square">
            <a:spAutoFit/>
          </a:bodyPr>
          <a:lstStyle/>
          <a:p>
            <a:pPr algn="just"/>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Dân</a:t>
            </a:r>
            <a:r>
              <a:rPr lang="en-US" sz="3200" dirty="0">
                <a:effectLst/>
                <a:latin typeface="Times New Roman" panose="02020603050405020304" pitchFamily="18" charset="0"/>
                <a:ea typeface="Calibri" panose="020F0502020204030204" pitchFamily="34" charset="0"/>
              </a:rPr>
              <a:t> </a:t>
            </a:r>
            <a:r>
              <a:rPr lang="en-US" sz="3200" dirty="0" err="1">
                <a:effectLst/>
                <a:latin typeface="Times New Roman" panose="02020603050405020304" pitchFamily="18" charset="0"/>
                <a:ea typeface="Calibri" panose="020F0502020204030204" pitchFamily="34" charset="0"/>
              </a:rPr>
              <a:t>tộc</a:t>
            </a:r>
            <a:r>
              <a:rPr lang="en-US" sz="3200" dirty="0">
                <a:effectLst/>
                <a:latin typeface="Times New Roman" panose="02020603050405020304" pitchFamily="18" charset="0"/>
                <a:ea typeface="Calibri" panose="020F0502020204030204" pitchFamily="34" charset="0"/>
              </a:rPr>
              <a:t> </a:t>
            </a:r>
            <a:r>
              <a:rPr lang="vi-VN" sz="3200" b="1" i="1" dirty="0">
                <a:effectLst/>
                <a:latin typeface="Times New Roman" panose="02020603050405020304" pitchFamily="18" charset="0"/>
                <a:ea typeface="Calibri" panose="020F0502020204030204" pitchFamily="34" charset="0"/>
              </a:rPr>
              <a:t>Giáy</a:t>
            </a:r>
            <a:r>
              <a:rPr lang="vi-VN" sz="3200" dirty="0">
                <a:effectLst/>
                <a:latin typeface="Times New Roman" panose="02020603050405020304" pitchFamily="18" charset="0"/>
                <a:ea typeface="Calibri" panose="020F0502020204030204" pitchFamily="34" charset="0"/>
              </a:rPr>
              <a:t> ở Lai Châu có đời sống văn hóa tinh thần rất phong phú, những làn điệu dân ca theo lối hát đối đáp rất đặc sắc, trữ tình, truyền tải những tâm tư, tình cảm và ước muốn trong </a:t>
            </a:r>
            <a:r>
              <a:rPr lang="en-US" sz="3200" dirty="0" err="1">
                <a:effectLst/>
                <a:latin typeface="Times New Roman" panose="02020603050405020304" pitchFamily="18" charset="0"/>
                <a:ea typeface="Calibri" panose="020F0502020204030204" pitchFamily="34" charset="0"/>
              </a:rPr>
              <a:t>cuộc</a:t>
            </a:r>
            <a:r>
              <a:rPr lang="vi-VN" sz="3200" dirty="0">
                <a:effectLst/>
                <a:latin typeface="Times New Roman" panose="02020603050405020304" pitchFamily="18" charset="0"/>
                <a:ea typeface="Calibri" panose="020F0502020204030204" pitchFamily="34" charset="0"/>
              </a:rPr>
              <a:t> sống</a:t>
            </a:r>
            <a:r>
              <a:rPr lang="en-US" sz="3200" dirty="0">
                <a:effectLst/>
                <a:latin typeface="Times New Roman" panose="02020603050405020304" pitchFamily="18" charset="0"/>
                <a:ea typeface="Calibri" panose="020F0502020204030204" pitchFamily="34" charset="0"/>
              </a:rPr>
              <a:t>.</a:t>
            </a:r>
          </a:p>
        </p:txBody>
      </p:sp>
      <p:pic>
        <p:nvPicPr>
          <p:cNvPr id="7" name="Picture 6">
            <a:extLst>
              <a:ext uri="{FF2B5EF4-FFF2-40B4-BE49-F238E27FC236}">
                <a16:creationId xmlns:a16="http://schemas.microsoft.com/office/drawing/2014/main" id="{E2D1AA21-23CD-4B87-9AED-6B83DF17E507}"/>
              </a:ext>
            </a:extLst>
          </p:cNvPr>
          <p:cNvPicPr>
            <a:picLocks noChangeAspect="1"/>
          </p:cNvPicPr>
          <p:nvPr/>
        </p:nvPicPr>
        <p:blipFill rotWithShape="1">
          <a:blip r:embed="rId5">
            <a:extLst>
              <a:ext uri="{28A0092B-C50C-407E-A947-70E740481C1C}">
                <a14:useLocalDpi xmlns:a14="http://schemas.microsoft.com/office/drawing/2010/main" val="0"/>
              </a:ext>
            </a:extLst>
          </a:blip>
          <a:srcRect l="9071" t="13608" r="7770" b="19864"/>
          <a:stretch/>
        </p:blipFill>
        <p:spPr>
          <a:xfrm>
            <a:off x="4079776" y="-4524"/>
            <a:ext cx="3600400" cy="1970504"/>
          </a:xfrm>
          <a:prstGeom prst="rect">
            <a:avLst/>
          </a:prstGeom>
        </p:spPr>
      </p:pic>
      <p:sp>
        <p:nvSpPr>
          <p:cNvPr id="9" name="TextBox 8">
            <a:extLst>
              <a:ext uri="{FF2B5EF4-FFF2-40B4-BE49-F238E27FC236}">
                <a16:creationId xmlns:a16="http://schemas.microsoft.com/office/drawing/2014/main" id="{B4AE72BC-ACAF-475C-A3B8-D9ED3A00A489}"/>
              </a:ext>
            </a:extLst>
          </p:cNvPr>
          <p:cNvSpPr txBox="1"/>
          <p:nvPr/>
        </p:nvSpPr>
        <p:spPr>
          <a:xfrm>
            <a:off x="4745124" y="889556"/>
            <a:ext cx="2345139" cy="523220"/>
          </a:xfrm>
          <a:prstGeom prst="rect">
            <a:avLst/>
          </a:prstGeom>
          <a:noFill/>
        </p:spPr>
        <p:txBody>
          <a:bodyPr wrap="square">
            <a:spAutoFit/>
          </a:bodyPr>
          <a:lstStyle/>
          <a:p>
            <a:pPr algn="ctr"/>
            <a:r>
              <a:rPr lang="en-US" sz="2800" b="1" dirty="0">
                <a:latin typeface="Cambria" pitchFamily="18" charset="0"/>
              </a:rPr>
              <a:t>GIỚI THIỆU</a:t>
            </a:r>
            <a:endParaRPr lang="vi-VN" sz="2800" b="1"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33577"/>
            <a:ext cx="12192000" cy="6891578"/>
          </a:xfrm>
          <a:prstGeom prst="rect">
            <a:avLst/>
          </a:prstGeom>
        </p:spPr>
      </p:pic>
      <p:pic>
        <p:nvPicPr>
          <p:cNvPr id="9" name="Picture 8">
            <a:extLst>
              <a:ext uri="{FF2B5EF4-FFF2-40B4-BE49-F238E27FC236}">
                <a16:creationId xmlns:a16="http://schemas.microsoft.com/office/drawing/2014/main" id="{446C78A5-9172-473E-8A12-4B96ABB46929}"/>
              </a:ext>
            </a:extLst>
          </p:cNvPr>
          <p:cNvPicPr>
            <a:picLocks noChangeAspect="1"/>
          </p:cNvPicPr>
          <p:nvPr/>
        </p:nvPicPr>
        <p:blipFill>
          <a:blip r:embed="rId4"/>
          <a:stretch>
            <a:fillRect/>
          </a:stretch>
        </p:blipFill>
        <p:spPr>
          <a:xfrm>
            <a:off x="479376" y="2132856"/>
            <a:ext cx="11233248" cy="4069338"/>
          </a:xfrm>
          <a:prstGeom prst="rect">
            <a:avLst/>
          </a:prstGeom>
        </p:spPr>
      </p:pic>
      <p:pic>
        <p:nvPicPr>
          <p:cNvPr id="6150" name="Picture 6" descr="Wooden hanging board. Wood empty signboard on rope, vintage blank bill By  WinWin_artlab | TheHungryJPEG.com">
            <a:extLst>
              <a:ext uri="{FF2B5EF4-FFF2-40B4-BE49-F238E27FC236}">
                <a16:creationId xmlns:a16="http://schemas.microsoft.com/office/drawing/2014/main" id="{323EF974-C331-4433-9CAA-D1F560B84A0D}"/>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l="8828" t="7142" r="8184" b="19599"/>
          <a:stretch/>
        </p:blipFill>
        <p:spPr bwMode="auto">
          <a:xfrm>
            <a:off x="4227241" y="226536"/>
            <a:ext cx="3384376" cy="1762304"/>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0">
            <a:extLst>
              <a:ext uri="{FF2B5EF4-FFF2-40B4-BE49-F238E27FC236}">
                <a16:creationId xmlns:a16="http://schemas.microsoft.com/office/drawing/2014/main" id="{81F1D43D-6973-48E2-AF94-03818C1F1F6D}"/>
              </a:ext>
            </a:extLst>
          </p:cNvPr>
          <p:cNvSpPr txBox="1">
            <a:spLocks noChangeArrowheads="1"/>
          </p:cNvSpPr>
          <p:nvPr/>
        </p:nvSpPr>
        <p:spPr bwMode="auto">
          <a:xfrm>
            <a:off x="4227241" y="908720"/>
            <a:ext cx="3312368" cy="65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spcBef>
                <a:spcPct val="50000"/>
              </a:spcBef>
            </a:pPr>
            <a:r>
              <a:rPr lang="en-US" sz="3600" b="1" dirty="0">
                <a:latin typeface="Cambria" pitchFamily="18" charset="0"/>
              </a:rPr>
              <a:t>ĐỌC LỜI CA</a:t>
            </a:r>
          </a:p>
        </p:txBody>
      </p:sp>
      <p:sp>
        <p:nvSpPr>
          <p:cNvPr id="13" name="Text Box 10">
            <a:extLst>
              <a:ext uri="{FF2B5EF4-FFF2-40B4-BE49-F238E27FC236}">
                <a16:creationId xmlns:a16="http://schemas.microsoft.com/office/drawing/2014/main" id="{C9AA5E96-8C71-4331-9A3D-5C47131E257D}"/>
              </a:ext>
            </a:extLst>
          </p:cNvPr>
          <p:cNvSpPr txBox="1">
            <a:spLocks noChangeArrowheads="1"/>
          </p:cNvSpPr>
          <p:nvPr/>
        </p:nvSpPr>
        <p:spPr bwMode="auto">
          <a:xfrm>
            <a:off x="517104" y="2426481"/>
            <a:ext cx="10804649" cy="3417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43" tIns="47621" rIns="95243" bIns="47621">
            <a:spAutoFit/>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algn="ctr" eaLnBrk="0" fontAlgn="base" hangingPunct="0">
              <a:spcBef>
                <a:spcPct val="0"/>
              </a:spcBef>
              <a:spcAft>
                <a:spcPct val="0"/>
              </a:spcAft>
              <a:defRPr>
                <a:solidFill>
                  <a:schemeClr val="tx1"/>
                </a:solidFill>
                <a:latin typeface="Times New Roman" pitchFamily="18" charset="0"/>
              </a:defRPr>
            </a:lvl6pPr>
            <a:lvl7pPr marL="2971800" indent="-228600" algn="ctr" eaLnBrk="0" fontAlgn="base" hangingPunct="0">
              <a:spcBef>
                <a:spcPct val="0"/>
              </a:spcBef>
              <a:spcAft>
                <a:spcPct val="0"/>
              </a:spcAft>
              <a:defRPr>
                <a:solidFill>
                  <a:schemeClr val="tx1"/>
                </a:solidFill>
                <a:latin typeface="Times New Roman" pitchFamily="18" charset="0"/>
              </a:defRPr>
            </a:lvl7pPr>
            <a:lvl8pPr marL="3429000" indent="-228600" algn="ctr" eaLnBrk="0" fontAlgn="base" hangingPunct="0">
              <a:spcBef>
                <a:spcPct val="0"/>
              </a:spcBef>
              <a:spcAft>
                <a:spcPct val="0"/>
              </a:spcAft>
              <a:defRPr>
                <a:solidFill>
                  <a:schemeClr val="tx1"/>
                </a:solidFill>
                <a:latin typeface="Times New Roman" pitchFamily="18" charset="0"/>
              </a:defRPr>
            </a:lvl8pPr>
            <a:lvl9pPr marL="3886200" indent="-228600" algn="ctr" eaLnBrk="0" fontAlgn="base" hangingPunct="0">
              <a:spcBef>
                <a:spcPct val="0"/>
              </a:spcBef>
              <a:spcAft>
                <a:spcPct val="0"/>
              </a:spcAft>
              <a:defRPr>
                <a:solidFill>
                  <a:schemeClr val="tx1"/>
                </a:solidFill>
                <a:latin typeface="Times New Roman" pitchFamily="18" charset="0"/>
              </a:defRPr>
            </a:lvl9pPr>
          </a:lstStyle>
          <a:p>
            <a:pPr algn="ctr" eaLnBrk="1" hangingPunct="1">
              <a:lnSpc>
                <a:spcPct val="114000"/>
              </a:lnSpc>
            </a:pPr>
            <a:r>
              <a:rPr lang="en-US" sz="3200" dirty="0" err="1">
                <a:latin typeface="Cambria" pitchFamily="18" charset="0"/>
              </a:rPr>
              <a:t>Xuân</a:t>
            </a:r>
            <a:r>
              <a:rPr lang="en-US" sz="3200" dirty="0">
                <a:latin typeface="Cambria" pitchFamily="18" charset="0"/>
              </a:rPr>
              <a:t> sang </a:t>
            </a:r>
            <a:r>
              <a:rPr lang="en-US" sz="3200" dirty="0" err="1">
                <a:latin typeface="Cambria" pitchFamily="18" charset="0"/>
              </a:rPr>
              <a:t>khắp</a:t>
            </a:r>
            <a:r>
              <a:rPr lang="en-US" sz="3200" dirty="0">
                <a:latin typeface="Cambria" pitchFamily="18" charset="0"/>
              </a:rPr>
              <a:t> </a:t>
            </a:r>
            <a:r>
              <a:rPr lang="en-US" sz="3200" dirty="0" err="1">
                <a:latin typeface="Cambria" pitchFamily="18" charset="0"/>
              </a:rPr>
              <a:t>trên</a:t>
            </a:r>
            <a:r>
              <a:rPr lang="en-US" sz="3200" dirty="0">
                <a:latin typeface="Cambria" pitchFamily="18" charset="0"/>
              </a:rPr>
              <a:t> </a:t>
            </a:r>
            <a:r>
              <a:rPr lang="en-US" sz="3200" dirty="0" err="1">
                <a:latin typeface="Cambria" pitchFamily="18" charset="0"/>
              </a:rPr>
              <a:t>bản</a:t>
            </a:r>
            <a:r>
              <a:rPr lang="en-US" sz="3200" dirty="0">
                <a:latin typeface="Cambria" pitchFamily="18" charset="0"/>
              </a:rPr>
              <a:t> </a:t>
            </a:r>
            <a:r>
              <a:rPr lang="en-US" sz="3200" dirty="0" err="1">
                <a:latin typeface="Cambria" pitchFamily="18" charset="0"/>
              </a:rPr>
              <a:t>làng</a:t>
            </a:r>
            <a:r>
              <a:rPr lang="en-US" sz="3200" dirty="0">
                <a:latin typeface="Cambria" pitchFamily="18" charset="0"/>
              </a:rPr>
              <a:t>.</a:t>
            </a:r>
          </a:p>
          <a:p>
            <a:pPr algn="ctr" eaLnBrk="1" hangingPunct="1">
              <a:lnSpc>
                <a:spcPct val="114000"/>
              </a:lnSpc>
            </a:pP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vui</a:t>
            </a:r>
            <a:r>
              <a:rPr lang="en-US" sz="3200" dirty="0">
                <a:latin typeface="Cambria" pitchFamily="18" charset="0"/>
              </a:rPr>
              <a:t> </a:t>
            </a:r>
            <a:r>
              <a:rPr lang="en-US" sz="3200" dirty="0" err="1">
                <a:latin typeface="Cambria" pitchFamily="18" charset="0"/>
              </a:rPr>
              <a:t>múa</a:t>
            </a:r>
            <a:r>
              <a:rPr lang="en-US" sz="3200" dirty="0">
                <a:latin typeface="Cambria" pitchFamily="18" charset="0"/>
              </a:rPr>
              <a:t> ca </a:t>
            </a:r>
            <a:r>
              <a:rPr lang="en-US" sz="3200" dirty="0" err="1">
                <a:latin typeface="Cambria" pitchFamily="18" charset="0"/>
              </a:rPr>
              <a:t>nhịp</a:t>
            </a:r>
            <a:r>
              <a:rPr lang="en-US" sz="3200" dirty="0">
                <a:latin typeface="Cambria" pitchFamily="18" charset="0"/>
              </a:rPr>
              <a:t> </a:t>
            </a:r>
            <a:r>
              <a:rPr lang="en-US" sz="3200" dirty="0" err="1">
                <a:latin typeface="Cambria" pitchFamily="18" charset="0"/>
              </a:rPr>
              <a:t>nhàng</a:t>
            </a:r>
            <a:r>
              <a:rPr lang="en-US" sz="3200" dirty="0">
                <a:latin typeface="Cambria" pitchFamily="18" charset="0"/>
              </a:rPr>
              <a:t>.</a:t>
            </a:r>
          </a:p>
          <a:p>
            <a:pPr algn="ctr">
              <a:lnSpc>
                <a:spcPct val="114000"/>
              </a:lnSpc>
            </a:pPr>
            <a:r>
              <a:rPr lang="en-US" sz="3200" dirty="0" err="1">
                <a:latin typeface="Cambria" pitchFamily="18" charset="0"/>
              </a:rPr>
              <a:t>Em</a:t>
            </a:r>
            <a:r>
              <a:rPr lang="en-US" sz="3200" dirty="0">
                <a:latin typeface="Cambria" pitchFamily="18" charset="0"/>
              </a:rPr>
              <a:t> </a:t>
            </a:r>
            <a:r>
              <a:rPr lang="en-US" sz="3200" dirty="0" err="1">
                <a:latin typeface="Cambria" pitchFamily="18" charset="0"/>
              </a:rPr>
              <a:t>hát</a:t>
            </a:r>
            <a:r>
              <a:rPr lang="en-US" sz="3200" dirty="0">
                <a:latin typeface="Cambria" pitchFamily="18" charset="0"/>
              </a:rPr>
              <a:t> vang </a:t>
            </a:r>
            <a:r>
              <a:rPr lang="en-US" sz="3200" dirty="0" err="1">
                <a:latin typeface="Cambria" pitchFamily="18" charset="0"/>
              </a:rPr>
              <a:t>mừng</a:t>
            </a:r>
            <a:r>
              <a:rPr lang="en-US" sz="3200" dirty="0">
                <a:latin typeface="Cambria" pitchFamily="18" charset="0"/>
              </a:rPr>
              <a:t> </a:t>
            </a: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mới</a:t>
            </a:r>
            <a:r>
              <a:rPr lang="en-US" sz="3200" dirty="0">
                <a:latin typeface="Cambria" pitchFamily="18" charset="0"/>
              </a:rPr>
              <a:t> sang.</a:t>
            </a:r>
          </a:p>
          <a:p>
            <a:pPr algn="ctr">
              <a:lnSpc>
                <a:spcPct val="114000"/>
              </a:lnSpc>
            </a:pPr>
            <a:r>
              <a:rPr lang="en-US" sz="3200" dirty="0" err="1">
                <a:latin typeface="Cambria" pitchFamily="18" charset="0"/>
              </a:rPr>
              <a:t>Em</a:t>
            </a:r>
            <a:r>
              <a:rPr lang="en-US" sz="3200" dirty="0">
                <a:latin typeface="Cambria" pitchFamily="18" charset="0"/>
              </a:rPr>
              <a:t> </a:t>
            </a:r>
            <a:r>
              <a:rPr lang="en-US" sz="3200" dirty="0" err="1">
                <a:latin typeface="Cambria" pitchFamily="18" charset="0"/>
              </a:rPr>
              <a:t>hát</a:t>
            </a:r>
            <a:r>
              <a:rPr lang="en-US" sz="3200" dirty="0">
                <a:latin typeface="Cambria" pitchFamily="18" charset="0"/>
              </a:rPr>
              <a:t> vang </a:t>
            </a:r>
            <a:r>
              <a:rPr lang="en-US" sz="3200" dirty="0" err="1">
                <a:latin typeface="Cambria" pitchFamily="18" charset="0"/>
              </a:rPr>
              <a:t>mừng</a:t>
            </a:r>
            <a:r>
              <a:rPr lang="en-US" sz="3200" dirty="0">
                <a:latin typeface="Cambria" pitchFamily="18" charset="0"/>
              </a:rPr>
              <a:t> </a:t>
            </a: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mới</a:t>
            </a:r>
            <a:r>
              <a:rPr lang="en-US" sz="3200" dirty="0">
                <a:latin typeface="Cambria" pitchFamily="18" charset="0"/>
              </a:rPr>
              <a:t> sang.</a:t>
            </a:r>
          </a:p>
          <a:p>
            <a:pPr algn="ctr" eaLnBrk="1" hangingPunct="1">
              <a:lnSpc>
                <a:spcPct val="114000"/>
              </a:lnSpc>
            </a:pPr>
            <a:r>
              <a:rPr lang="en-US" sz="3200" dirty="0" err="1">
                <a:latin typeface="Cambria" pitchFamily="18" charset="0"/>
              </a:rPr>
              <a:t>Ngàn</a:t>
            </a:r>
            <a:r>
              <a:rPr lang="en-US" sz="3200" dirty="0">
                <a:latin typeface="Cambria" pitchFamily="18" charset="0"/>
              </a:rPr>
              <a:t> </a:t>
            </a:r>
            <a:r>
              <a:rPr lang="en-US" sz="3200" dirty="0" err="1">
                <a:latin typeface="Cambria" pitchFamily="18" charset="0"/>
              </a:rPr>
              <a:t>muôn</a:t>
            </a:r>
            <a:r>
              <a:rPr lang="en-US" sz="3200" dirty="0">
                <a:latin typeface="Cambria" pitchFamily="18" charset="0"/>
              </a:rPr>
              <a:t> </a:t>
            </a:r>
            <a:r>
              <a:rPr lang="en-US" sz="3200" dirty="0" err="1">
                <a:latin typeface="Cambria" pitchFamily="18" charset="0"/>
              </a:rPr>
              <a:t>cánh</a:t>
            </a:r>
            <a:r>
              <a:rPr lang="en-US" sz="3200" dirty="0">
                <a:latin typeface="Cambria" pitchFamily="18" charset="0"/>
              </a:rPr>
              <a:t> </a:t>
            </a:r>
            <a:r>
              <a:rPr lang="en-US" sz="3200" dirty="0" err="1">
                <a:latin typeface="Cambria" pitchFamily="18" charset="0"/>
              </a:rPr>
              <a:t>hoa</a:t>
            </a:r>
            <a:r>
              <a:rPr lang="en-US" sz="3200" dirty="0">
                <a:latin typeface="Cambria" pitchFamily="18" charset="0"/>
              </a:rPr>
              <a:t> </a:t>
            </a:r>
            <a:r>
              <a:rPr lang="en-US" sz="3200" dirty="0" err="1">
                <a:latin typeface="Cambria" pitchFamily="18" charset="0"/>
              </a:rPr>
              <a:t>đào</a:t>
            </a:r>
            <a:r>
              <a:rPr lang="en-US" sz="3200" dirty="0">
                <a:latin typeface="Cambria" pitchFamily="18" charset="0"/>
              </a:rPr>
              <a:t>. </a:t>
            </a:r>
            <a:r>
              <a:rPr lang="en-US" sz="3200" dirty="0" err="1">
                <a:latin typeface="Cambria" pitchFamily="18" charset="0"/>
              </a:rPr>
              <a:t>Mùa</a:t>
            </a:r>
            <a:r>
              <a:rPr lang="en-US" sz="3200" dirty="0">
                <a:latin typeface="Cambria" pitchFamily="18" charset="0"/>
              </a:rPr>
              <a:t> </a:t>
            </a: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mới</a:t>
            </a:r>
            <a:r>
              <a:rPr lang="en-US" sz="3200" dirty="0">
                <a:latin typeface="Cambria" pitchFamily="18" charset="0"/>
              </a:rPr>
              <a:t> </a:t>
            </a:r>
            <a:r>
              <a:rPr lang="en-US" sz="3200" dirty="0" err="1">
                <a:latin typeface="Cambria" pitchFamily="18" charset="0"/>
              </a:rPr>
              <a:t>đón</a:t>
            </a:r>
            <a:r>
              <a:rPr lang="en-US" sz="3200" dirty="0">
                <a:latin typeface="Cambria" pitchFamily="18" charset="0"/>
              </a:rPr>
              <a:t> </a:t>
            </a:r>
            <a:r>
              <a:rPr lang="en-US" sz="3200" dirty="0" err="1">
                <a:latin typeface="Cambria" pitchFamily="18" charset="0"/>
              </a:rPr>
              <a:t>chào</a:t>
            </a:r>
            <a:r>
              <a:rPr lang="en-US" sz="3200" dirty="0">
                <a:latin typeface="Cambria" pitchFamily="18" charset="0"/>
              </a:rPr>
              <a:t>.</a:t>
            </a:r>
          </a:p>
          <a:p>
            <a:pPr algn="ctr" eaLnBrk="1" hangingPunct="1">
              <a:lnSpc>
                <a:spcPct val="114000"/>
              </a:lnSpc>
            </a:pPr>
            <a:r>
              <a:rPr lang="en-US" sz="3200" dirty="0" err="1">
                <a:latin typeface="Cambria" pitchFamily="18" charset="0"/>
              </a:rPr>
              <a:t>Các</a:t>
            </a:r>
            <a:r>
              <a:rPr lang="en-US" sz="3200" dirty="0">
                <a:latin typeface="Cambria" pitchFamily="18" charset="0"/>
              </a:rPr>
              <a:t> </a:t>
            </a:r>
            <a:r>
              <a:rPr lang="en-US" sz="3200" dirty="0" err="1">
                <a:latin typeface="Cambria" pitchFamily="18" charset="0"/>
              </a:rPr>
              <a:t>bạn</a:t>
            </a:r>
            <a:r>
              <a:rPr lang="en-US" sz="3200" dirty="0">
                <a:latin typeface="Cambria" pitchFamily="18" charset="0"/>
              </a:rPr>
              <a:t> </a:t>
            </a:r>
            <a:r>
              <a:rPr lang="en-US" sz="3200" dirty="0" err="1">
                <a:latin typeface="Cambria" pitchFamily="18" charset="0"/>
              </a:rPr>
              <a:t>ơi</a:t>
            </a:r>
            <a:r>
              <a:rPr lang="en-US" sz="3200" dirty="0">
                <a:latin typeface="Cambria" pitchFamily="18" charset="0"/>
              </a:rPr>
              <a:t> </a:t>
            </a:r>
            <a:r>
              <a:rPr lang="en-US" sz="3200" dirty="0" err="1">
                <a:latin typeface="Cambria" pitchFamily="18" charset="0"/>
              </a:rPr>
              <a:t>cùng</a:t>
            </a:r>
            <a:r>
              <a:rPr lang="en-US" sz="3200" dirty="0">
                <a:latin typeface="Cambria" pitchFamily="18" charset="0"/>
              </a:rPr>
              <a:t> </a:t>
            </a:r>
            <a:r>
              <a:rPr lang="en-US" sz="3200" dirty="0" err="1">
                <a:latin typeface="Cambria" pitchFamily="18" charset="0"/>
              </a:rPr>
              <a:t>đón</a:t>
            </a:r>
            <a:r>
              <a:rPr lang="en-US" sz="3200" dirty="0">
                <a:latin typeface="Cambria" pitchFamily="18" charset="0"/>
              </a:rPr>
              <a:t> </a:t>
            </a: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về</a:t>
            </a:r>
            <a:r>
              <a:rPr lang="en-US" sz="3200" dirty="0">
                <a:latin typeface="Cambria" pitchFamily="18" charset="0"/>
              </a:rPr>
              <a:t>. </a:t>
            </a:r>
            <a:r>
              <a:rPr lang="en-US" sz="3200" dirty="0" err="1">
                <a:latin typeface="Cambria" pitchFamily="18" charset="0"/>
              </a:rPr>
              <a:t>Bạn</a:t>
            </a:r>
            <a:r>
              <a:rPr lang="en-US" sz="3200" dirty="0">
                <a:latin typeface="Cambria" pitchFamily="18" charset="0"/>
              </a:rPr>
              <a:t> </a:t>
            </a:r>
            <a:r>
              <a:rPr lang="en-US" sz="3200" dirty="0" err="1">
                <a:latin typeface="Cambria" pitchFamily="18" charset="0"/>
              </a:rPr>
              <a:t>ơi</a:t>
            </a:r>
            <a:r>
              <a:rPr lang="en-US" sz="3200" dirty="0">
                <a:latin typeface="Cambria" pitchFamily="18" charset="0"/>
              </a:rPr>
              <a:t> </a:t>
            </a:r>
            <a:r>
              <a:rPr lang="en-US" sz="3200" dirty="0" err="1">
                <a:latin typeface="Cambria" pitchFamily="18" charset="0"/>
              </a:rPr>
              <a:t>cùng</a:t>
            </a:r>
            <a:r>
              <a:rPr lang="en-US" sz="3200" dirty="0">
                <a:latin typeface="Cambria" pitchFamily="18" charset="0"/>
              </a:rPr>
              <a:t> </a:t>
            </a:r>
            <a:r>
              <a:rPr lang="en-US" sz="3200" dirty="0" err="1">
                <a:latin typeface="Cambria" pitchFamily="18" charset="0"/>
              </a:rPr>
              <a:t>đón</a:t>
            </a:r>
            <a:r>
              <a:rPr lang="en-US" sz="3200" dirty="0">
                <a:latin typeface="Cambria" pitchFamily="18" charset="0"/>
              </a:rPr>
              <a:t> </a:t>
            </a:r>
            <a:r>
              <a:rPr lang="en-US" sz="3200" dirty="0" err="1">
                <a:latin typeface="Cambria" pitchFamily="18" charset="0"/>
              </a:rPr>
              <a:t>xuân</a:t>
            </a:r>
            <a:r>
              <a:rPr lang="en-US" sz="3200" dirty="0">
                <a:latin typeface="Cambria" pitchFamily="18" charset="0"/>
              </a:rPr>
              <a:t> </a:t>
            </a:r>
            <a:r>
              <a:rPr lang="en-US" sz="3200" dirty="0" err="1">
                <a:latin typeface="Cambria" pitchFamily="18" charset="0"/>
              </a:rPr>
              <a:t>về</a:t>
            </a:r>
            <a:endParaRPr lang="en-US" sz="3200" dirty="0">
              <a:latin typeface="Cambria" pitchFamily="18" charset="0"/>
            </a:endParaRPr>
          </a:p>
        </p:txBody>
      </p:sp>
    </p:spTree>
    <p:extLst>
      <p:ext uri="{BB962C8B-B14F-4D97-AF65-F5344CB8AC3E}">
        <p14:creationId xmlns:p14="http://schemas.microsoft.com/office/powerpoint/2010/main" val="928206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5010326-9432-4108-88FE-BB3F68D74708}"/>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33577"/>
            <a:ext cx="12192000" cy="6891578"/>
          </a:xfrm>
          <a:prstGeom prst="rect">
            <a:avLst/>
          </a:prstGeom>
        </p:spPr>
      </p:pic>
      <p:pic>
        <p:nvPicPr>
          <p:cNvPr id="7" name="Picture 6">
            <a:extLst>
              <a:ext uri="{FF2B5EF4-FFF2-40B4-BE49-F238E27FC236}">
                <a16:creationId xmlns:a16="http://schemas.microsoft.com/office/drawing/2014/main" id="{E2D1AA21-23CD-4B87-9AED-6B83DF17E507}"/>
              </a:ext>
            </a:extLst>
          </p:cNvPr>
          <p:cNvPicPr>
            <a:picLocks noChangeAspect="1"/>
          </p:cNvPicPr>
          <p:nvPr/>
        </p:nvPicPr>
        <p:blipFill rotWithShape="1">
          <a:blip r:embed="rId4">
            <a:extLst>
              <a:ext uri="{28A0092B-C50C-407E-A947-70E740481C1C}">
                <a14:useLocalDpi xmlns:a14="http://schemas.microsoft.com/office/drawing/2010/main" val="0"/>
              </a:ext>
            </a:extLst>
          </a:blip>
          <a:srcRect l="9071" t="13608" r="7770" b="19864"/>
          <a:stretch/>
        </p:blipFill>
        <p:spPr>
          <a:xfrm>
            <a:off x="3575720" y="-33577"/>
            <a:ext cx="4536504" cy="2298566"/>
          </a:xfrm>
          <a:prstGeom prst="rect">
            <a:avLst/>
          </a:prstGeom>
        </p:spPr>
      </p:pic>
      <p:sp>
        <p:nvSpPr>
          <p:cNvPr id="9" name="TextBox 8">
            <a:extLst>
              <a:ext uri="{FF2B5EF4-FFF2-40B4-BE49-F238E27FC236}">
                <a16:creationId xmlns:a16="http://schemas.microsoft.com/office/drawing/2014/main" id="{B4AE72BC-ACAF-475C-A3B8-D9ED3A00A489}"/>
              </a:ext>
            </a:extLst>
          </p:cNvPr>
          <p:cNvSpPr txBox="1"/>
          <p:nvPr/>
        </p:nvSpPr>
        <p:spPr>
          <a:xfrm>
            <a:off x="3935760" y="1015328"/>
            <a:ext cx="3960440" cy="584775"/>
          </a:xfrm>
          <a:prstGeom prst="rect">
            <a:avLst/>
          </a:prstGeom>
          <a:noFill/>
        </p:spPr>
        <p:txBody>
          <a:bodyPr wrap="square">
            <a:spAutoFit/>
          </a:bodyPr>
          <a:lstStyle/>
          <a:p>
            <a:pPr algn="ctr"/>
            <a:r>
              <a:rPr lang="en-US" sz="3200" b="1" dirty="0">
                <a:latin typeface="Cambria" pitchFamily="18" charset="0"/>
              </a:rPr>
              <a:t>LUYỆN THANH</a:t>
            </a:r>
            <a:endParaRPr lang="vi-VN" sz="3200" b="1" dirty="0"/>
          </a:p>
        </p:txBody>
      </p:sp>
      <p:pic>
        <p:nvPicPr>
          <p:cNvPr id="12" name="Picture 11">
            <a:extLst>
              <a:ext uri="{FF2B5EF4-FFF2-40B4-BE49-F238E27FC236}">
                <a16:creationId xmlns:a16="http://schemas.microsoft.com/office/drawing/2014/main" id="{FE40AE63-1318-4E3F-8A80-483810ED46BB}"/>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Effect>
                      <a14:saturation sat="300000"/>
                    </a14:imgEffect>
                  </a14:imgLayer>
                </a14:imgProps>
              </a:ext>
              <a:ext uri="{28A0092B-C50C-407E-A947-70E740481C1C}">
                <a14:useLocalDpi xmlns:a14="http://schemas.microsoft.com/office/drawing/2010/main" val="0"/>
              </a:ext>
            </a:extLst>
          </a:blip>
          <a:srcRect t="41887" b="31902"/>
          <a:stretch/>
        </p:blipFill>
        <p:spPr>
          <a:xfrm>
            <a:off x="1778212" y="4145632"/>
            <a:ext cx="8635575" cy="1277847"/>
          </a:xfrm>
          <a:prstGeom prst="rect">
            <a:avLst/>
          </a:prstGeom>
        </p:spPr>
      </p:pic>
      <p:pic>
        <p:nvPicPr>
          <p:cNvPr id="14" name="Picture 13">
            <a:extLst>
              <a:ext uri="{FF2B5EF4-FFF2-40B4-BE49-F238E27FC236}">
                <a16:creationId xmlns:a16="http://schemas.microsoft.com/office/drawing/2014/main" id="{42A14B2C-711C-4E62-9E51-A4927E5C86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424" y="2132856"/>
            <a:ext cx="10369152" cy="4195318"/>
          </a:xfrm>
          <a:prstGeom prst="rect">
            <a:avLst/>
          </a:prstGeom>
        </p:spPr>
      </p:pic>
    </p:spTree>
    <p:extLst>
      <p:ext uri="{BB962C8B-B14F-4D97-AF65-F5344CB8AC3E}">
        <p14:creationId xmlns:p14="http://schemas.microsoft.com/office/powerpoint/2010/main" val="366025355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BA1A7D-0F59-4A0C-B6DC-0C25553588A4}"/>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0" y="-33577"/>
            <a:ext cx="12192000" cy="6891578"/>
          </a:xfrm>
          <a:prstGeom prst="rect">
            <a:avLst/>
          </a:prstGeom>
        </p:spPr>
      </p:pic>
      <p:pic>
        <p:nvPicPr>
          <p:cNvPr id="5" name="Picture 4">
            <a:extLst>
              <a:ext uri="{FF2B5EF4-FFF2-40B4-BE49-F238E27FC236}">
                <a16:creationId xmlns:a16="http://schemas.microsoft.com/office/drawing/2014/main" id="{4C09E789-47E7-4C0C-96FD-4640925DC758}"/>
              </a:ext>
            </a:extLst>
          </p:cNvPr>
          <p:cNvPicPr>
            <a:picLocks noChangeAspect="1"/>
          </p:cNvPicPr>
          <p:nvPr/>
        </p:nvPicPr>
        <p:blipFill>
          <a:blip r:embed="rId6"/>
          <a:stretch>
            <a:fillRect/>
          </a:stretch>
        </p:blipFill>
        <p:spPr>
          <a:xfrm>
            <a:off x="839416" y="1846356"/>
            <a:ext cx="10416666" cy="1654652"/>
          </a:xfrm>
          <a:prstGeom prst="rect">
            <a:avLst/>
          </a:prstGeom>
        </p:spPr>
      </p:pic>
      <p:pic>
        <p:nvPicPr>
          <p:cNvPr id="16" name="Picture 15">
            <a:extLst>
              <a:ext uri="{FF2B5EF4-FFF2-40B4-BE49-F238E27FC236}">
                <a16:creationId xmlns:a16="http://schemas.microsoft.com/office/drawing/2014/main" id="{594AA6A0-0710-423F-B813-E92EAE647F6B}"/>
              </a:ext>
            </a:extLst>
          </p:cNvPr>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t="17649"/>
          <a:stretch/>
        </p:blipFill>
        <p:spPr>
          <a:xfrm>
            <a:off x="399366" y="3645024"/>
            <a:ext cx="11385266" cy="2582054"/>
          </a:xfrm>
          <a:prstGeom prst="rect">
            <a:avLst/>
          </a:prstGeom>
        </p:spPr>
      </p:pic>
      <p:pic>
        <p:nvPicPr>
          <p:cNvPr id="2" name="Picture 1">
            <a:extLst>
              <a:ext uri="{FF2B5EF4-FFF2-40B4-BE49-F238E27FC236}">
                <a16:creationId xmlns:a16="http://schemas.microsoft.com/office/drawing/2014/main" id="{6E9360FE-1506-D4DA-2998-5EBFF3D53A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51784" y="215559"/>
            <a:ext cx="3867858" cy="1866110"/>
          </a:xfrm>
          <a:prstGeom prst="rect">
            <a:avLst/>
          </a:prstGeom>
        </p:spPr>
      </p:pic>
      <p:pic>
        <p:nvPicPr>
          <p:cNvPr id="4" name="Picture 3">
            <a:extLst>
              <a:ext uri="{FF2B5EF4-FFF2-40B4-BE49-F238E27FC236}">
                <a16:creationId xmlns:a16="http://schemas.microsoft.com/office/drawing/2014/main" id="{B5A47E12-9363-EC60-EF99-7A2D3668A7CD}"/>
              </a:ext>
            </a:extLst>
          </p:cNvPr>
          <p:cNvPicPr>
            <a:picLocks noChangeAspect="1"/>
          </p:cNvPicPr>
          <p:nvPr/>
        </p:nvPicPr>
        <p:blipFill rotWithShape="1">
          <a:blip r:embed="rId10">
            <a:extLst>
              <a:ext uri="{28A0092B-C50C-407E-A947-70E740481C1C}">
                <a14:useLocalDpi xmlns:a14="http://schemas.microsoft.com/office/drawing/2010/main" val="0"/>
              </a:ext>
            </a:extLst>
          </a:blip>
          <a:srcRect l="15395" r="5361" b="7285"/>
          <a:stretch/>
        </p:blipFill>
        <p:spPr>
          <a:xfrm>
            <a:off x="5015880" y="5517232"/>
            <a:ext cx="3240360" cy="1340768"/>
          </a:xfrm>
          <a:prstGeom prst="rect">
            <a:avLst/>
          </a:prstGeom>
        </p:spPr>
      </p:pic>
      <p:sp>
        <p:nvSpPr>
          <p:cNvPr id="8" name="Rectangle 7">
            <a:extLst>
              <a:ext uri="{FF2B5EF4-FFF2-40B4-BE49-F238E27FC236}">
                <a16:creationId xmlns:a16="http://schemas.microsoft.com/office/drawing/2014/main" id="{218BFDF7-C778-A980-F4B6-8F67401AE81C}"/>
              </a:ext>
            </a:extLst>
          </p:cNvPr>
          <p:cNvSpPr/>
          <p:nvPr/>
        </p:nvSpPr>
        <p:spPr>
          <a:xfrm>
            <a:off x="5087887" y="5958758"/>
            <a:ext cx="2931755" cy="206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NHẠC ĐỆM CÂU 1</a:t>
            </a:r>
            <a:endParaRPr lang="vi-VN" sz="24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
        <p:nvSpPr>
          <p:cNvPr id="7" name="Rectangle 6">
            <a:extLst>
              <a:ext uri="{FF2B5EF4-FFF2-40B4-BE49-F238E27FC236}">
                <a16:creationId xmlns:a16="http://schemas.microsoft.com/office/drawing/2014/main" id="{A8A4E5C8-7559-43D8-9305-E52275160CA6}"/>
              </a:ext>
            </a:extLst>
          </p:cNvPr>
          <p:cNvSpPr/>
          <p:nvPr/>
        </p:nvSpPr>
        <p:spPr>
          <a:xfrm>
            <a:off x="4516016" y="556666"/>
            <a:ext cx="3024336" cy="528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rPr>
              <a:t>HÁT MẪU CÂU 1</a:t>
            </a:r>
            <a:endParaRPr lang="vi-VN" sz="2800" b="1" dirty="0">
              <a:solidFill>
                <a:schemeClr val="tx1"/>
              </a:solidFill>
              <a:latin typeface="Cambria" panose="02040503050406030204" pitchFamily="18" charset="0"/>
              <a:ea typeface="Cambria" panose="02040503050406030204" pitchFamily="18" charset="0"/>
              <a:cs typeface="ZapfChancery-Medium" panose="00000400000000000000" pitchFamily="2" charset="0"/>
            </a:endParaRPr>
          </a:p>
        </p:txBody>
      </p:sp>
    </p:spTree>
    <p:extLst>
      <p:ext uri="{BB962C8B-B14F-4D97-AF65-F5344CB8AC3E}">
        <p14:creationId xmlns:p14="http://schemas.microsoft.com/office/powerpoint/2010/main" val="23436921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0" s="-70588" l="0"/>
                                      </p:by>
                                    </p:animClr>
                                    <p:animClr clrSpc="hsl" dir="cw">
                                      <p:cBhvr>
                                        <p:cTn id="7" dur="500" fill="hold"/>
                                        <p:tgtEl>
                                          <p:spTgt spid="7"/>
                                        </p:tgtEl>
                                        <p:attrNameLst>
                                          <p:attrName>fillcolor</p:attrName>
                                        </p:attrNameLst>
                                      </p:cBhvr>
                                      <p:by>
                                        <p:hsl h="0" s="-70588" l="0"/>
                                      </p:by>
                                    </p:animClr>
                                    <p:animClr clrSpc="hsl" dir="cw">
                                      <p:cBhvr>
                                        <p:cTn id="8" dur="500" fill="hold"/>
                                        <p:tgtEl>
                                          <p:spTgt spid="7"/>
                                        </p:tgtEl>
                                        <p:attrNameLst>
                                          <p:attrName>stroke.color</p:attrName>
                                        </p:attrNameLst>
                                      </p:cBhvr>
                                      <p:by>
                                        <p:hsl h="0" s="-70588" l="0"/>
                                      </p:by>
                                    </p:animClr>
                                    <p:set>
                                      <p:cBhvr>
                                        <p:cTn id="9" dur="500" fill="hold"/>
                                        <p:tgtEl>
                                          <p:spTgt spid="7"/>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ÂU 1.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5" presetClass="emph" presetSubtype="0" fill="hold" grpId="0" nodeType="clickEffect">
                                  <p:stCondLst>
                                    <p:cond delay="0"/>
                                  </p:stCondLst>
                                  <p:childTnLst>
                                    <p:animClr clrSpc="hsl" dir="cw">
                                      <p:cBhvr override="childStyle">
                                        <p:cTn id="14" dur="500" fill="hold"/>
                                        <p:tgtEl>
                                          <p:spTgt spid="8"/>
                                        </p:tgtEl>
                                        <p:attrNameLst>
                                          <p:attrName>style.color</p:attrName>
                                        </p:attrNameLst>
                                      </p:cBhvr>
                                      <p:by>
                                        <p:hsl h="0" s="-70588" l="0"/>
                                      </p:by>
                                    </p:animClr>
                                    <p:animClr clrSpc="hsl" dir="cw">
                                      <p:cBhvr>
                                        <p:cTn id="15" dur="500" fill="hold"/>
                                        <p:tgtEl>
                                          <p:spTgt spid="8"/>
                                        </p:tgtEl>
                                        <p:attrNameLst>
                                          <p:attrName>fillcolor</p:attrName>
                                        </p:attrNameLst>
                                      </p:cBhvr>
                                      <p:by>
                                        <p:hsl h="0" s="-70588" l="0"/>
                                      </p:by>
                                    </p:animClr>
                                    <p:animClr clrSpc="hsl" dir="cw">
                                      <p:cBhvr>
                                        <p:cTn id="16" dur="500" fill="hold"/>
                                        <p:tgtEl>
                                          <p:spTgt spid="8"/>
                                        </p:tgtEl>
                                        <p:attrNameLst>
                                          <p:attrName>stroke.color</p:attrName>
                                        </p:attrNameLst>
                                      </p:cBhvr>
                                      <p:by>
                                        <p:hsl h="0" s="-70588" l="0"/>
                                      </p:by>
                                    </p:animClr>
                                    <p:set>
                                      <p:cBhvr>
                                        <p:cTn id="17" dur="500" fill="hold"/>
                                        <p:tgtEl>
                                          <p:spTgt spid="8"/>
                                        </p:tgtEl>
                                        <p:attrNameLst>
                                          <p:attrName>fill.type</p:attrName>
                                        </p:attrNameLst>
                                      </p:cBhvr>
                                      <p:to>
                                        <p:strVal val="solid"/>
                                      </p:to>
                                    </p:set>
                                  </p:childTnLst>
                                  <p:subTnLst>
                                    <p:audio>
                                      <p:cMediaNode>
                                        <p:cTn display="0" masterRel="sameClick">
                                          <p:stCondLst>
                                            <p:cond evt="begin" delay="0">
                                              <p:tn val="13"/>
                                            </p:cond>
                                          </p:stCondLst>
                                          <p:endCondLst>
                                            <p:cond evt="onStopAudio" delay="0">
                                              <p:tgtEl>
                                                <p:sldTgt/>
                                              </p:tgtEl>
                                            </p:cond>
                                          </p:endCondLst>
                                        </p:cTn>
                                        <p:tgtEl>
                                          <p:sndTgt r:embed="rId3" name="CÂU 1.wav"/>
                                        </p:tgtEl>
                                      </p:cMediaNode>
                                    </p:audio>
                                  </p:subTnLst>
                                </p:cTn>
                              </p:par>
                            </p:childTnLst>
                          </p:cTn>
                        </p:par>
                      </p:childTnLst>
                    </p:cTn>
                  </p:par>
                </p:childTnLst>
              </p:cTn>
              <p:nextCondLst>
                <p:cond evt="onClick" delay="0">
                  <p:tgtEl>
                    <p:spTgt spid="8"/>
                  </p:tgtEl>
                </p:cond>
              </p:nextCondLst>
            </p:seq>
          </p:childTnLst>
        </p:cTn>
      </p:par>
    </p:tnLst>
    <p:bldLst>
      <p:bldP spid="8"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997521371"/>
</p:tagLst>
</file>

<file path=ppt/theme/theme1.xml><?xml version="1.0" encoding="utf-8"?>
<a:theme xmlns:a="http://schemas.openxmlformats.org/drawingml/2006/main" name="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8358</TotalTime>
  <Words>361</Words>
  <Application>Microsoft Office PowerPoint</Application>
  <PresentationFormat>Widescreen</PresentationFormat>
  <Paragraphs>55</Paragraphs>
  <Slides>25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Cambria</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Minh Hien</dc:creator>
  <cp:lastModifiedBy>Admin</cp:lastModifiedBy>
  <cp:revision>647</cp:revision>
  <dcterms:created xsi:type="dcterms:W3CDTF">2010-04-30T18:19:48Z</dcterms:created>
  <dcterms:modified xsi:type="dcterms:W3CDTF">2024-03-30T02:18:18Z</dcterms:modified>
</cp:coreProperties>
</file>