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sldIdLst>
    <p:sldId id="591" r:id="rId2"/>
    <p:sldId id="482" r:id="rId3"/>
    <p:sldId id="543" r:id="rId4"/>
    <p:sldId id="563" r:id="rId5"/>
    <p:sldId id="569" r:id="rId6"/>
    <p:sldId id="570" r:id="rId7"/>
    <p:sldId id="555" r:id="rId8"/>
    <p:sldId id="565" r:id="rId9"/>
    <p:sldId id="557" r:id="rId10"/>
    <p:sldId id="566" r:id="rId11"/>
    <p:sldId id="577" r:id="rId12"/>
    <p:sldId id="579" r:id="rId13"/>
    <p:sldId id="586" r:id="rId14"/>
    <p:sldId id="583" r:id="rId15"/>
    <p:sldId id="588" r:id="rId16"/>
    <p:sldId id="590" r:id="rId17"/>
    <p:sldId id="568" r:id="rId18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66FF66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104" d="100"/>
          <a:sy n="104" d="100"/>
        </p:scale>
        <p:origin x="58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microsoft.com/office/2007/relationships/hdphoto" Target="../media/hdphoto7.wdp"/><Relationship Id="rId12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7.png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4" Type="http://schemas.microsoft.com/office/2007/relationships/hdphoto" Target="../media/hdphoto5.wdp"/><Relationship Id="rId9" Type="http://schemas.microsoft.com/office/2007/relationships/hdphoto" Target="../media/hdphoto9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20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1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hdphoto" Target="../media/hdphoto10.wdp"/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12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microsoft.com/office/2007/relationships/hdphoto" Target="../media/hdphoto9.wdp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microsoft.com/office/2007/relationships/hdphoto" Target="../media/hdphoto5.wdp"/><Relationship Id="rId9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-75057"/>
            <a:ext cx="3744416" cy="3521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18B2F2-BE70-D8FC-65BB-0C20FADA1D03}"/>
              </a:ext>
            </a:extLst>
          </p:cNvPr>
          <p:cNvSpPr txBox="1"/>
          <p:nvPr/>
        </p:nvSpPr>
        <p:spPr>
          <a:xfrm>
            <a:off x="5015880" y="3512959"/>
            <a:ext cx="7056784" cy="164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4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96336-C725-EA7D-7EFF-563B55BB1B89}"/>
              </a:ext>
            </a:extLst>
          </p:cNvPr>
          <p:cNvSpPr txBox="1"/>
          <p:nvPr/>
        </p:nvSpPr>
        <p:spPr>
          <a:xfrm>
            <a:off x="5260152" y="5445224"/>
            <a:ext cx="6812512" cy="1255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BC3B224-6A5D-AA7D-CA13-ACB181050D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68" y="764704"/>
            <a:ext cx="10687095" cy="411874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AEB5E2A-B904-98D8-3A3D-020DEA55A19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6335" t="3415" r="16052" b="35400"/>
          <a:stretch/>
        </p:blipFill>
        <p:spPr>
          <a:xfrm flipH="1">
            <a:off x="4583832" y="4816275"/>
            <a:ext cx="7200800" cy="14348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2AE381-805C-F039-AFA8-893F5A77B2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998" y="2854407"/>
            <a:ext cx="684900" cy="67926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2802C5F-9A78-C8A1-942E-1D60EB6582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681" y="2883800"/>
            <a:ext cx="684900" cy="67926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EC71AE7-5E1A-4A7E-19BB-25362F9094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628" y="4468500"/>
            <a:ext cx="720018" cy="67926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E704432-F92A-C336-394F-571A98E866D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0441" y="4431829"/>
            <a:ext cx="720018" cy="67926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0A6EAC-A7EE-BDE1-D1AB-0423C573EE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096" y="2924334"/>
            <a:ext cx="684900" cy="63872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C7A2125-FE84-8179-F8B1-A51A30500DB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699" y="2882727"/>
            <a:ext cx="684900" cy="63872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03D9246-A8AC-F5BB-4C21-C1A078AA91E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654" y="4551965"/>
            <a:ext cx="720018" cy="63872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4C9D0A6-B0F2-9032-16C3-3CF8F6AC18C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289" y="4540094"/>
            <a:ext cx="720018" cy="63872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3C33C8E-BD32-E644-05FA-4B63DAD0268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295" y="2854407"/>
            <a:ext cx="684900" cy="67926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9EF7B62-CF4B-AB54-BF9A-89921713B12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795" y="2881151"/>
            <a:ext cx="684900" cy="63872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14E002D-3BB8-E6F1-9133-E894DCB4777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308" y="2840170"/>
            <a:ext cx="684900" cy="67926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E5F56C2-D2F1-A31C-F765-2F22DF5EAE4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134" y="2924334"/>
            <a:ext cx="684900" cy="63872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6404B21-5BB5-FB97-EECC-99992B1E822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573" y="4431828"/>
            <a:ext cx="720018" cy="67926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943E255-C68E-A6E5-EF23-CD2E68FC01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437" y="4551965"/>
            <a:ext cx="720018" cy="63872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CD51067-A6DC-24F5-A300-EA7DF6CCB35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720" y="4551965"/>
            <a:ext cx="720018" cy="63872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09F03EC-6301-C9F1-8EBE-1949F2578F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241" y="4452096"/>
            <a:ext cx="720018" cy="6792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1795189-3A72-7B68-4399-6DCB8802430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725" y="225493"/>
            <a:ext cx="2809875" cy="147637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936911" y="832301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40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2 - LỚP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6817" y="4365104"/>
            <a:ext cx="9079906" cy="92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 b="1" dirty="0">
                <a:solidFill>
                  <a:srgbClr val="FF0000"/>
                </a:solidFill>
                <a:latin typeface="Cambria" pitchFamily="18" charset="0"/>
              </a:rPr>
              <a:t>GIỚI THIỆU ĐÀN VI-Ô-LÔNG</a:t>
            </a:r>
          </a:p>
        </p:txBody>
      </p:sp>
      <p:pic>
        <p:nvPicPr>
          <p:cNvPr id="8" name="Picture 13">
            <a:extLst>
              <a:ext uri="{FF2B5EF4-FFF2-40B4-BE49-F238E27FC236}">
                <a16:creationId xmlns:a16="http://schemas.microsoft.com/office/drawing/2014/main" id="{B4CB904D-487E-7557-0FE5-9F490778F6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" t="26606" r="26495" b="49950"/>
          <a:stretch/>
        </p:blipFill>
        <p:spPr bwMode="auto">
          <a:xfrm>
            <a:off x="968830" y="332656"/>
            <a:ext cx="3759017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">
            <a:extLst>
              <a:ext uri="{FF2B5EF4-FFF2-40B4-BE49-F238E27FC236}">
                <a16:creationId xmlns:a16="http://schemas.microsoft.com/office/drawing/2014/main" id="{FD3429E9-C4BF-416E-DE64-37B235F34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512" y="3429000"/>
            <a:ext cx="5119466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latin typeface="Cambria" pitchFamily="18" charset="0"/>
              </a:rPr>
              <a:t>THƯỜNG THỨC ÂM NHẠC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E13CE-5F55-4121-3EB9-B816639225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35" y="3075235"/>
            <a:ext cx="852471" cy="9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6148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5A2096-889B-DF65-C4D3-FAD689B696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077073"/>
            <a:ext cx="11233248" cy="21251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E1DEE6D-CE30-5C65-4109-2A1B1838C4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13421"/>
            <a:ext cx="873544" cy="986367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5D69765A-CF9F-0A06-D57B-8B65AB82BD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0942" y="148478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326F8FD-C6DC-D94A-88C5-AD725CA280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106612"/>
              </p:ext>
            </p:extLst>
          </p:nvPr>
        </p:nvGraphicFramePr>
        <p:xfrm>
          <a:off x="6312024" y="267702"/>
          <a:ext cx="4896544" cy="3751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6" imgW="5181480" imgH="4172040" progId="Paint.Picture">
                  <p:embed/>
                </p:oleObj>
              </mc:Choice>
              <mc:Fallback>
                <p:oleObj name="Bitmap Image" r:id="rId6" imgW="5181480" imgH="417204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2024" y="267702"/>
                        <a:ext cx="4896544" cy="37516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387871F6-7D9C-2397-4762-A9484E6DD5AA}"/>
              </a:ext>
            </a:extLst>
          </p:cNvPr>
          <p:cNvSpPr txBox="1"/>
          <p:nvPr/>
        </p:nvSpPr>
        <p:spPr>
          <a:xfrm>
            <a:off x="1247809" y="454599"/>
            <a:ext cx="6097772" cy="622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Giới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thiệu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vài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nét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32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sz="2400" b="1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CA4AC9-2599-54DB-96F3-F9A46D2F8DC9}"/>
              </a:ext>
            </a:extLst>
          </p:cNvPr>
          <p:cNvSpPr txBox="1"/>
          <p:nvPr/>
        </p:nvSpPr>
        <p:spPr>
          <a:xfrm>
            <a:off x="623392" y="4159332"/>
            <a:ext cx="8806285" cy="1960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11125" algn="just">
              <a:lnSpc>
                <a:spcPct val="115000"/>
              </a:lnSpc>
              <a:spcAft>
                <a:spcPts val="800"/>
              </a:spcAft>
            </a:pP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dáng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đàn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vi-ô-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lông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11125" algn="just">
              <a:lnSpc>
                <a:spcPct val="115000"/>
              </a:lnSpc>
              <a:spcAft>
                <a:spcPts val="800"/>
              </a:spcAft>
            </a:pP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Đàn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vi-ô-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lông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bộ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phận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11125" algn="just">
              <a:lnSpc>
                <a:spcPct val="115000"/>
              </a:lnSpc>
              <a:spcAft>
                <a:spcPts val="800"/>
              </a:spcAft>
            </a:pP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hay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vi-ô-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lông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chưa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Explosion: 14 Points 5">
            <a:extLst>
              <a:ext uri="{FF2B5EF4-FFF2-40B4-BE49-F238E27FC236}">
                <a16:creationId xmlns:a16="http://schemas.microsoft.com/office/drawing/2014/main" id="{97DECE8D-5EB0-D4E7-2DA2-302E426F1BB6}"/>
              </a:ext>
            </a:extLst>
          </p:cNvPr>
          <p:cNvSpPr/>
          <p:nvPr/>
        </p:nvSpPr>
        <p:spPr>
          <a:xfrm>
            <a:off x="1023265" y="1093026"/>
            <a:ext cx="4489176" cy="2799050"/>
          </a:xfrm>
          <a:prstGeom prst="irregularSeal2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41F264-653B-64F4-5674-8F0176D0F4CF}"/>
              </a:ext>
            </a:extLst>
          </p:cNvPr>
          <p:cNvSpPr txBox="1"/>
          <p:nvPr/>
        </p:nvSpPr>
        <p:spPr>
          <a:xfrm rot="20167671">
            <a:off x="1743020" y="2312444"/>
            <a:ext cx="26686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THẢO LUẬN</a:t>
            </a:r>
            <a:endParaRPr lang="vi-VN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797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>
            <a:extLst>
              <a:ext uri="{FF2B5EF4-FFF2-40B4-BE49-F238E27FC236}">
                <a16:creationId xmlns:a16="http://schemas.microsoft.com/office/drawing/2014/main" id="{B4CB904D-487E-7557-0FE5-9F490778F6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" t="25392" r="26802" b="51164"/>
          <a:stretch/>
        </p:blipFill>
        <p:spPr bwMode="auto">
          <a:xfrm>
            <a:off x="968830" y="332656"/>
            <a:ext cx="3759017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4610D73-9E2B-4422-DE56-04C5B8DD69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1209" y="4326610"/>
            <a:ext cx="6624736" cy="92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5400" b="1" i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MÙA XUÂN ƠI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51BE2E8-D4A8-6DC8-F17A-CF0E1325469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3" t="38450" r="59281" b="50000"/>
          <a:stretch/>
        </p:blipFill>
        <p:spPr>
          <a:xfrm>
            <a:off x="1055440" y="3129757"/>
            <a:ext cx="2520280" cy="1221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328545"/>
      </p:ext>
    </p:extLst>
  </p:cSld>
  <p:clrMapOvr>
    <a:masterClrMapping/>
  </p:clrMapOvr>
  <p:transition spd="slow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052736"/>
            <a:ext cx="10369152" cy="5112568"/>
            <a:chOff x="7968208" y="-2774111"/>
            <a:chExt cx="9217024" cy="5151212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774111"/>
              <a:ext cx="9217024" cy="5151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1037" y="-1068197"/>
              <a:ext cx="3891366" cy="1268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NGHE NHẠC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KẾT HỢP 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2D93E6CC-48B7-402B-C972-CF6B58D0B1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" t="76270" r="26669" b="286"/>
          <a:stretch/>
        </p:blipFill>
        <p:spPr bwMode="auto">
          <a:xfrm>
            <a:off x="968830" y="332656"/>
            <a:ext cx="3759017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4206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052736"/>
            <a:ext cx="10369152" cy="5112568"/>
            <a:chOff x="7968208" y="-2774111"/>
            <a:chExt cx="9217024" cy="5151212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774111"/>
              <a:ext cx="9217024" cy="5151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57228" y="-1208634"/>
              <a:ext cx="4238982" cy="1771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NGHE NHẠC KẾT HỢP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VẬN ĐỘNG MINH HOẠ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THEO Ý THÍCH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2D93E6CC-48B7-402B-C972-CF6B58D0B1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" t="76270" r="26669" b="286"/>
          <a:stretch/>
        </p:blipFill>
        <p:spPr bwMode="auto">
          <a:xfrm>
            <a:off x="968830" y="332656"/>
            <a:ext cx="3759017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09231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052736"/>
            <a:ext cx="10491628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536" y="3642926"/>
            <a:ext cx="8136904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i="1" dirty="0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6" t="77083" r="29916" b="468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B4744FC-7E61-CCB9-4931-0EF8533BB72C}"/>
              </a:ext>
            </a:extLst>
          </p:cNvPr>
          <p:cNvSpPr txBox="1"/>
          <p:nvPr/>
        </p:nvSpPr>
        <p:spPr>
          <a:xfrm>
            <a:off x="1006208" y="3284984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dirty="0">
                <a:latin typeface="Cambria" pitchFamily="18" charset="0"/>
              </a:rPr>
              <a:t>ÔN TẬP ĐỌC NHẠC:</a:t>
            </a: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1E4BB55F-B872-9373-7AA1-F69D1850F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536" y="4482738"/>
            <a:ext cx="8136904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i="1" dirty="0">
                <a:solidFill>
                  <a:srgbClr val="FF0000"/>
                </a:solidFill>
                <a:latin typeface="Cambria" pitchFamily="18" charset="0"/>
              </a:rPr>
              <a:t>GIỚI THIỆU ĐÀN VI-Ô-LÔNG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EBDD87-74F0-AFB4-9F9E-D76F4BE74649}"/>
              </a:ext>
            </a:extLst>
          </p:cNvPr>
          <p:cNvSpPr txBox="1"/>
          <p:nvPr/>
        </p:nvSpPr>
        <p:spPr>
          <a:xfrm>
            <a:off x="1006208" y="4077072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dirty="0">
                <a:latin typeface="Cambria" pitchFamily="18" charset="0"/>
              </a:rPr>
              <a:t>THƯỜNG THỨC ÂM NHẠC:</a:t>
            </a: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1ECBF1FD-6DE4-E596-D326-3E11F20605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1611" y="5295021"/>
            <a:ext cx="8136904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i="1" dirty="0">
                <a:solidFill>
                  <a:srgbClr val="FF0000"/>
                </a:solidFill>
                <a:latin typeface="Cambria" pitchFamily="18" charset="0"/>
              </a:rPr>
              <a:t>MÙA XUÂN ƠI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3857BB-25D6-5463-D9B5-8359105C1E41}"/>
              </a:ext>
            </a:extLst>
          </p:cNvPr>
          <p:cNvSpPr txBox="1"/>
          <p:nvPr/>
        </p:nvSpPr>
        <p:spPr>
          <a:xfrm>
            <a:off x="998283" y="5030429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dirty="0">
                <a:latin typeface="Cambria" pitchFamily="18" charset="0"/>
              </a:rPr>
              <a:t>NGHE NHẠC</a:t>
            </a:r>
          </a:p>
        </p:txBody>
      </p:sp>
    </p:spTree>
    <p:extLst>
      <p:ext uri="{BB962C8B-B14F-4D97-AF65-F5344CB8AC3E}">
        <p14:creationId xmlns:p14="http://schemas.microsoft.com/office/powerpoint/2010/main" val="92626267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8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  <a:endParaRPr lang="en-US" sz="3600" b="1" dirty="0">
              <a:solidFill>
                <a:srgbClr val="1713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7467A0-B2F1-0809-DD1E-1F1067D573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0"/>
            <a:ext cx="7176120" cy="212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53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7467A0-B2F1-0809-DD1E-1F1067D573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0"/>
            <a:ext cx="7176120" cy="21291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233CBD6-719E-26A8-F524-AACE749DB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479376" y="250833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D7C6FF7-2E3D-67EF-B2F4-493F12AADE1D}"/>
              </a:ext>
            </a:extLst>
          </p:cNvPr>
          <p:cNvSpPr txBox="1"/>
          <p:nvPr/>
        </p:nvSpPr>
        <p:spPr>
          <a:xfrm>
            <a:off x="844382" y="1204518"/>
            <a:ext cx="8928992" cy="556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“Ai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nhanh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endParaRPr lang="vi-VN" sz="2000" b="1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FFFB2B-9BC3-E955-AAB5-5CF332E27A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1988840"/>
            <a:ext cx="11233248" cy="421335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057B948-0353-C9CA-FA0A-B6044AC30D4B}"/>
              </a:ext>
            </a:extLst>
          </p:cNvPr>
          <p:cNvSpPr txBox="1"/>
          <p:nvPr/>
        </p:nvSpPr>
        <p:spPr>
          <a:xfrm>
            <a:off x="623392" y="2132856"/>
            <a:ext cx="10873208" cy="3854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90170" algn="just">
              <a:lnSpc>
                <a:spcPct val="115000"/>
              </a:lnSpc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ước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nốt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tương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bộ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phận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0170" algn="just">
              <a:lnSpc>
                <a:spcPct val="115000"/>
              </a:lnSpc>
              <a:spcAft>
                <a:spcPts val="800"/>
              </a:spcAft>
            </a:pP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32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</a:t>
            </a:r>
            <a:r>
              <a:rPr lang="en-US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chân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32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Rê</a:t>
            </a:r>
            <a:r>
              <a:rPr lang="en-US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gối</a:t>
            </a:r>
            <a:endParaRPr lang="vi-V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0170" algn="just">
              <a:lnSpc>
                <a:spcPct val="115000"/>
              </a:lnSpc>
              <a:spcAft>
                <a:spcPts val="800"/>
              </a:spcAft>
            </a:pP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en-US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Mi: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hông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32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Pha</a:t>
            </a:r>
            <a:r>
              <a:rPr lang="en-US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ngực</a:t>
            </a:r>
            <a:endParaRPr lang="vi-V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0170" algn="just">
              <a:lnSpc>
                <a:spcPct val="115000"/>
              </a:lnSpc>
              <a:spcAft>
                <a:spcPts val="800"/>
              </a:spcAft>
            </a:pP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Son: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Vai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La: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Tai </a:t>
            </a:r>
            <a:endParaRPr lang="vi-V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0170" algn="just">
              <a:lnSpc>
                <a:spcPct val="115000"/>
              </a:lnSpc>
              <a:spcAft>
                <a:spcPts val="800"/>
              </a:spcAft>
            </a:pP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Si: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en-US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Đô2: 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Tay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vươn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cao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chữ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V</a:t>
            </a:r>
            <a:endParaRPr lang="vi-VN" sz="3200" dirty="0"/>
          </a:p>
        </p:txBody>
      </p:sp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7548" y="4158228"/>
            <a:ext cx="8136904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6" t="77083" r="29916" b="468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B4744FC-7E61-CCB9-4931-0EF8533BB72C}"/>
              </a:ext>
            </a:extLst>
          </p:cNvPr>
          <p:cNvSpPr txBox="1"/>
          <p:nvPr/>
        </p:nvSpPr>
        <p:spPr>
          <a:xfrm>
            <a:off x="1055440" y="3644640"/>
            <a:ext cx="60979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 dirty="0">
                <a:latin typeface="Cambria" pitchFamily="18" charset="0"/>
              </a:rPr>
              <a:t>ÔN TẬP ĐỌC NHẠC: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0589" y="-1497623"/>
              <a:ext cx="4032260" cy="2239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ĐỌC NHẠC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THEO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KÍ HIỆU BÀN TAY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804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43663" y="-1275645"/>
              <a:ext cx="4266113" cy="1526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ĐỌC NHẠC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KẾT HỢP 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7972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2431680-6AEC-5F24-760F-A2CFC5E698C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7951" t="3415" r="16053" b="35400"/>
          <a:stretch/>
        </p:blipFill>
        <p:spPr>
          <a:xfrm>
            <a:off x="384508" y="4725145"/>
            <a:ext cx="7045354" cy="152593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BB78AC12-D10D-8704-BADE-F8A5FDF0C870}"/>
              </a:ext>
            </a:extLst>
          </p:cNvPr>
          <p:cNvGrpSpPr/>
          <p:nvPr/>
        </p:nvGrpSpPr>
        <p:grpSpPr>
          <a:xfrm>
            <a:off x="834168" y="764704"/>
            <a:ext cx="10687095" cy="4294566"/>
            <a:chOff x="834168" y="764704"/>
            <a:chExt cx="10687095" cy="4294566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069796A9-0DDA-7637-8FC2-588350718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168" y="764704"/>
              <a:ext cx="10687095" cy="411874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CF9DA9E-6CBD-1F91-C40C-1B1EBC1FD0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1986489" y="2717496"/>
              <a:ext cx="485991" cy="48599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3999D2F-7B90-6072-B9E9-626AD45A0B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4426905" y="2758001"/>
              <a:ext cx="485991" cy="48599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66E07CC-EE29-35EF-B7B6-3F731FA4BC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6966731" y="2694053"/>
              <a:ext cx="485991" cy="48599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0847D39-EE6C-8FED-CD3D-BD2A652CC8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9593309" y="2694053"/>
              <a:ext cx="485991" cy="485991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2CB4133-BBF7-D123-1819-CD2AC0F8FF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1297504" y="4420513"/>
              <a:ext cx="485991" cy="485991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A2C4561-5A86-1B43-4728-034DA303D4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4213331" y="4488103"/>
              <a:ext cx="485991" cy="485991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B318113-4569-261A-5E38-B9AE53CB7C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6643167" y="4492895"/>
              <a:ext cx="485991" cy="485991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F702C69-450D-535F-B116-3DC0BFBAB9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 l="84379" t="84063" r="11351" b="3277"/>
            <a:stretch/>
          </p:blipFill>
          <p:spPr>
            <a:xfrm>
              <a:off x="9708056" y="4573279"/>
              <a:ext cx="485991" cy="485991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6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2 - LỚP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0456" y="-1137034"/>
              <a:ext cx="3972528" cy="115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ĐỌC NHẠC KẾT HỢP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8054</TotalTime>
  <Words>258</Words>
  <Application>Microsoft Office PowerPoint</Application>
  <PresentationFormat>Widescreen</PresentationFormat>
  <Paragraphs>44</Paragraphs>
  <Slides>17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Cambria</vt:lpstr>
      <vt:lpstr>Times New Roman</vt:lpstr>
      <vt:lpstr>Default Design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648</cp:revision>
  <dcterms:created xsi:type="dcterms:W3CDTF">2010-04-30T18:19:48Z</dcterms:created>
  <dcterms:modified xsi:type="dcterms:W3CDTF">2024-03-30T02:19:02Z</dcterms:modified>
</cp:coreProperties>
</file>