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589" r:id="rId2"/>
    <p:sldId id="482" r:id="rId3"/>
    <p:sldId id="592" r:id="rId4"/>
    <p:sldId id="593" r:id="rId5"/>
    <p:sldId id="542" r:id="rId6"/>
    <p:sldId id="557" r:id="rId7"/>
    <p:sldId id="570" r:id="rId8"/>
    <p:sldId id="587" r:id="rId9"/>
    <p:sldId id="567" r:id="rId10"/>
    <p:sldId id="588" r:id="rId11"/>
    <p:sldId id="578" r:id="rId12"/>
    <p:sldId id="575" r:id="rId13"/>
    <p:sldId id="568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1713CB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64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9.png"/><Relationship Id="rId7" Type="http://schemas.openxmlformats.org/officeDocument/2006/relationships/image" Target="../media/image1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5.wdp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8odp9eZJNc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1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5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microsoft.com/office/2007/relationships/hdphoto" Target="../media/hdphoto8.wdp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microsoft.com/office/2007/relationships/hdphoto" Target="../media/hdphoto5.wdp"/><Relationship Id="rId9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6324" y="-1481192"/>
              <a:ext cx="4180790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BIỂU DIỄN BÀI HÁT</a:t>
              </a:r>
            </a:p>
            <a:p>
              <a:pPr algn="ctr" eaLnBrk="1" hangingPunct="1"/>
              <a:r>
                <a:rPr lang="en-US" sz="4000" b="1" i="1" dirty="0">
                  <a:solidFill>
                    <a:srgbClr val="FF0000"/>
                  </a:solidFill>
                  <a:latin typeface="Cambria" pitchFamily="18" charset="0"/>
                  <a:cs typeface="Times New Roman" pitchFamily="18" charset="0"/>
                </a:rPr>
                <a:t>ĐÓN XUÂN VỀ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THEO Ý THÍCH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54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695400" y="223429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11424" y="830345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8ABB87D-062C-45E0-9C43-15FD0839D0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260648"/>
            <a:ext cx="7056783" cy="5904656"/>
          </a:xfrm>
          <a:prstGeom prst="rect">
            <a:avLst/>
          </a:prstGeom>
        </p:spPr>
      </p:pic>
      <p:pic>
        <p:nvPicPr>
          <p:cNvPr id="8" name="Picture 39">
            <a:extLst>
              <a:ext uri="{FF2B5EF4-FFF2-40B4-BE49-F238E27FC236}">
                <a16:creationId xmlns:a16="http://schemas.microsoft.com/office/drawing/2014/main" id="{194A1AF8-650F-40B8-AF43-8F81FCB19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r="1735" b="4601"/>
          <a:stretch>
            <a:fillRect/>
          </a:stretch>
        </p:blipFill>
        <p:spPr bwMode="auto">
          <a:xfrm>
            <a:off x="407368" y="3284984"/>
            <a:ext cx="4248471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51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LODY ĐÓN XUÂN V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25318A-0CAB-BF6B-BBA8-11FA70B1DF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858" y="219702"/>
            <a:ext cx="11391774" cy="27772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3908107"/>
            <a:ext cx="10729192" cy="15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800" b="1" dirty="0">
                <a:solidFill>
                  <a:srgbClr val="FF0000"/>
                </a:solidFill>
                <a:latin typeface="Cambria" pitchFamily="18" charset="0"/>
              </a:rPr>
              <a:t>VẬN DỤNG – SÁNG TẠO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408A1F89-1728-591D-1266-371CD4C0C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6040" y="2305583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194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5167F8-5843-95B9-AE75-6CE749EFEE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0"/>
            <a:ext cx="7176120" cy="21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64201" y="2204864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0606C7-1C57-3744-4601-B252DF3113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0"/>
            <a:ext cx="7176120" cy="21291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 Media 1" title="BODY PERCUSSION - 3">
            <a:hlinkClick r:id="" action="ppaction://media"/>
            <a:extLst>
              <a:ext uri="{FF2B5EF4-FFF2-40B4-BE49-F238E27FC236}">
                <a16:creationId xmlns:a16="http://schemas.microsoft.com/office/drawing/2014/main" id="{85EF8E16-4735-1718-5FBB-5FA44F1A92D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90158" y="260648"/>
            <a:ext cx="10441160" cy="597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44" y="3742174"/>
            <a:ext cx="10009112" cy="145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TỔ CHỨC CÁC HOẠT ĐỘNG</a:t>
            </a:r>
          </a:p>
          <a:p>
            <a:pPr algn="ctr" eaLnBrk="1" hangingPunct="1"/>
            <a:r>
              <a:rPr lang="en-US" sz="4400" b="1" dirty="0">
                <a:solidFill>
                  <a:srgbClr val="FF0000"/>
                </a:solidFill>
                <a:latin typeface="Cambria" pitchFamily="18" charset="0"/>
              </a:rPr>
              <a:t>VẬN DỤNG – SÁNG TẠO 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7202" y="-1274697"/>
              <a:ext cx="4368705" cy="1209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TRÒ CHƠI</a:t>
              </a:r>
            </a:p>
            <a:p>
              <a:pPr algn="ctr" eaLnBrk="1" hangingPunct="1"/>
              <a:r>
                <a:rPr lang="en-US" sz="3200" b="1" dirty="0">
                  <a:solidFill>
                    <a:srgbClr val="FF0000"/>
                  </a:solidFill>
                  <a:latin typeface="Cambria" pitchFamily="18" charset="0"/>
                  <a:cs typeface="Times New Roman" pitchFamily="18" charset="0"/>
                </a:rPr>
                <a:t>ĐỌC NHANH – ĐỌC ĐÚNG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1412776"/>
            <a:ext cx="11233248" cy="4789418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BEDFFB0D-2974-F229-773D-59CB6CF24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A5955E4-A8F9-493F-16E8-04C477E539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445786"/>
              </p:ext>
            </p:extLst>
          </p:nvPr>
        </p:nvGraphicFramePr>
        <p:xfrm>
          <a:off x="1865447" y="1844824"/>
          <a:ext cx="9631153" cy="4001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5022720" imgH="2565360" progId="Paint.Picture">
                  <p:embed/>
                </p:oleObj>
              </mc:Choice>
              <mc:Fallback>
                <p:oleObj name="Bitmap Image" r:id="rId7" imgW="5022720" imgH="2565360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5447" y="1844824"/>
                        <a:ext cx="9631153" cy="40015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603D2DA-0D21-F4DC-948F-0FE672F29F44}"/>
              </a:ext>
            </a:extLst>
          </p:cNvPr>
          <p:cNvSpPr txBox="1"/>
          <p:nvPr/>
        </p:nvSpPr>
        <p:spPr>
          <a:xfrm>
            <a:off x="3049089" y="383105"/>
            <a:ext cx="609382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4000" b="1" dirty="0">
                <a:solidFill>
                  <a:srgbClr val="FF0000"/>
                </a:solidFill>
                <a:latin typeface="Cambria" pitchFamily="18" charset="0"/>
                <a:cs typeface="Times New Roman" pitchFamily="18" charset="0"/>
              </a:rPr>
              <a:t>ĐỌC NHANH – ĐỌC ĐÚNG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BAD4B8-F052-95C2-91A8-04A2418B67DA}"/>
              </a:ext>
            </a:extLst>
          </p:cNvPr>
          <p:cNvSpPr/>
          <p:nvPr/>
        </p:nvSpPr>
        <p:spPr>
          <a:xfrm>
            <a:off x="663834" y="2996952"/>
            <a:ext cx="1373400" cy="510423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A677BB-4B18-12E1-90D6-6C6A8193D9FA}"/>
              </a:ext>
            </a:extLst>
          </p:cNvPr>
          <p:cNvSpPr/>
          <p:nvPr/>
        </p:nvSpPr>
        <p:spPr>
          <a:xfrm>
            <a:off x="663834" y="5190012"/>
            <a:ext cx="1373400" cy="510423"/>
          </a:xfrm>
          <a:prstGeom prst="rect">
            <a:avLst/>
          </a:prstGeom>
          <a:solidFill>
            <a:srgbClr val="66FF6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ANH ĐỌC ĐÚNG C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ĐỌC NHANH ĐỌC ĐÚNG C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3938" y="-1205865"/>
              <a:ext cx="3925564" cy="1386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ĐỌC </a:t>
              </a:r>
              <a:r>
                <a:rPr lang="en-US" sz="4400" b="1" i="1" dirty="0">
                  <a:solidFill>
                    <a:srgbClr val="FF0000"/>
                  </a:solidFill>
                  <a:latin typeface="Cambria" pitchFamily="18" charset="0"/>
                  <a:cs typeface="Times New Roman" pitchFamily="18" charset="0"/>
                </a:rPr>
                <a:t>RÁP</a:t>
              </a:r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 LỜI CA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VÀ VẬN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03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4670B91-1A88-A01F-388E-1E90C67060D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40"/>
          <a:stretch/>
        </p:blipFill>
        <p:spPr>
          <a:xfrm flipV="1">
            <a:off x="8184232" y="234359"/>
            <a:ext cx="3569117" cy="1092433"/>
          </a:xfrm>
          <a:prstGeom prst="rect">
            <a:avLst/>
          </a:prstGeom>
        </p:spPr>
      </p:pic>
      <p:pic>
        <p:nvPicPr>
          <p:cNvPr id="2" name="Picture 24">
            <a:extLst>
              <a:ext uri="{FF2B5EF4-FFF2-40B4-BE49-F238E27FC236}">
                <a16:creationId xmlns:a16="http://schemas.microsoft.com/office/drawing/2014/main" id="{32544F5B-2CD0-CC3C-B0DF-CAC050DD8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5" t="46736" r="48196" b="29153"/>
          <a:stretch>
            <a:fillRect/>
          </a:stretch>
        </p:blipFill>
        <p:spPr bwMode="auto">
          <a:xfrm>
            <a:off x="3756193" y="607433"/>
            <a:ext cx="4744331" cy="374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762160" y="229797"/>
            <a:ext cx="2813560" cy="132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978184" y="758337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8BE429-4F50-1F27-D1A2-4A02AA72FC8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649"/>
          <a:stretch/>
        </p:blipFill>
        <p:spPr>
          <a:xfrm>
            <a:off x="399366" y="4149080"/>
            <a:ext cx="11385266" cy="207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00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ÁP V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7983</TotalTime>
  <Words>130</Words>
  <Application>Microsoft Office PowerPoint</Application>
  <PresentationFormat>Widescreen</PresentationFormat>
  <Paragraphs>26</Paragraphs>
  <Slides>13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Times New Roman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643</cp:revision>
  <dcterms:created xsi:type="dcterms:W3CDTF">2010-04-30T18:19:48Z</dcterms:created>
  <dcterms:modified xsi:type="dcterms:W3CDTF">2022-12-29T13:29:49Z</dcterms:modified>
</cp:coreProperties>
</file>