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5"/>
  </p:notesMasterIdLst>
  <p:sldIdLst>
    <p:sldId id="521" r:id="rId2"/>
    <p:sldId id="522" r:id="rId3"/>
    <p:sldId id="523" r:id="rId4"/>
    <p:sldId id="528" r:id="rId5"/>
    <p:sldId id="524" r:id="rId6"/>
    <p:sldId id="525" r:id="rId7"/>
    <p:sldId id="526" r:id="rId8"/>
    <p:sldId id="527" r:id="rId9"/>
    <p:sldId id="529" r:id="rId10"/>
    <p:sldId id="531" r:id="rId11"/>
    <p:sldId id="530" r:id="rId12"/>
    <p:sldId id="532" r:id="rId13"/>
    <p:sldId id="533" r:id="rId14"/>
  </p:sldIdLst>
  <p:sldSz cx="10972800" cy="6858000"/>
  <p:notesSz cx="6858000" cy="9144000"/>
  <p:custDataLst>
    <p:tags r:id="rId16"/>
  </p:custData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FFCC"/>
    <a:srgbClr val="FF0000"/>
    <a:srgbClr val="66FF66"/>
    <a:srgbClr val="CCFFFF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53" autoAdjust="0"/>
    <p:restoredTop sz="94660"/>
  </p:normalViewPr>
  <p:slideViewPr>
    <p:cSldViewPr>
      <p:cViewPr>
        <p:scale>
          <a:sx n="90" d="100"/>
          <a:sy n="90" d="100"/>
        </p:scale>
        <p:origin x="44" y="-640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803FB7C5-5581-4F93-8396-97976830CC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4982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03FB7C5-5581-4F93-8396-97976830CC80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99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9435AB-C88C-4FA9-B409-2BB624B5E6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417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9051A-F0E2-4FE4-A0B9-05FB7B7D4B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697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96B40-7733-41F0-A210-2AF002160E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952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9E923-3EF2-402C-B7BF-CA4EB0B3BC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3067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5A21FB-9206-4DB9-8C6D-EC25171AC9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7276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B8A30-E4B7-4160-89F6-71569FE55E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1306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AD1513-4FC6-45B2-83F3-F4E4E1FAF1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33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B61ED0-4C71-4462-9369-18AA6BF325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17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B61ED0-4C71-4462-9369-18AA6BF325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821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BD65E-A398-4439-9FA8-3FC06A6FC5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048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BCDFF1-17AE-4E00-99BF-1AA7F0F750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340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69AB1-5DEA-4788-9C15-05FD970F78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62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BF76F-CDEB-4932-9D7E-A477C66435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737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2F412-0C42-4F06-8318-48FF9E9284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952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2F412-0C42-4F06-8318-48FF9E9284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158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1FD49F07-4522-4C2B-839B-791C379EC4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65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66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9186" r="31018" b="16690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A1BDF83-672B-448A-A76F-F10A7CF410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85" r="35789"/>
          <a:stretch/>
        </p:blipFill>
        <p:spPr>
          <a:xfrm>
            <a:off x="445840" y="1799488"/>
            <a:ext cx="10009112" cy="35737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7DD4D30-2FD9-422D-A776-A743B632E2A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05" t="37224" r="47732" b="51134"/>
          <a:stretch/>
        </p:blipFill>
        <p:spPr>
          <a:xfrm>
            <a:off x="3578215" y="2919721"/>
            <a:ext cx="1296145" cy="2130591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FD21569-E2A5-4528-9086-0278BEF9C68B}"/>
              </a:ext>
            </a:extLst>
          </p:cNvPr>
          <p:cNvCxnSpPr>
            <a:cxnSpLocks/>
          </p:cNvCxnSpPr>
          <p:nvPr/>
        </p:nvCxnSpPr>
        <p:spPr>
          <a:xfrm>
            <a:off x="3591610" y="4581128"/>
            <a:ext cx="86409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B6D2E12-A744-4087-81F6-CE7AA6A3EF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886387" y="680421"/>
            <a:ext cx="936104" cy="172819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7C7563C-3A48-4C72-934D-3AF6901F06CD}"/>
              </a:ext>
            </a:extLst>
          </p:cNvPr>
          <p:cNvGrpSpPr/>
          <p:nvPr/>
        </p:nvGrpSpPr>
        <p:grpSpPr>
          <a:xfrm>
            <a:off x="157020" y="2758733"/>
            <a:ext cx="2045907" cy="1728193"/>
            <a:chOff x="2894112" y="2518038"/>
            <a:chExt cx="2234050" cy="1955089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48BAB99-8A08-4094-9D76-8B09C89DFA59}"/>
                </a:ext>
              </a:extLst>
            </p:cNvPr>
            <p:cNvSpPr/>
            <p:nvPr/>
          </p:nvSpPr>
          <p:spPr>
            <a:xfrm>
              <a:off x="2894112" y="2518038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90F60F8-EBF5-4BCB-8E39-366B58046C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769" y="2710948"/>
              <a:ext cx="1114436" cy="1436103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3BC1F59A-462A-4CEB-9423-FD9B3533E1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85754" r="59852" b="2044"/>
          <a:stretch/>
        </p:blipFill>
        <p:spPr>
          <a:xfrm>
            <a:off x="6712479" y="680421"/>
            <a:ext cx="1857764" cy="1728192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E0FE5FE9-06F1-4F4D-9636-BB2F653B849E}"/>
              </a:ext>
            </a:extLst>
          </p:cNvPr>
          <p:cNvGrpSpPr/>
          <p:nvPr/>
        </p:nvGrpSpPr>
        <p:grpSpPr>
          <a:xfrm>
            <a:off x="6732465" y="2699038"/>
            <a:ext cx="2045907" cy="1728193"/>
            <a:chOff x="5844640" y="2553464"/>
            <a:chExt cx="2234050" cy="1955089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FCDE29E-3C7C-4AA2-A0C8-3002F4902B74}"/>
                </a:ext>
              </a:extLst>
            </p:cNvPr>
            <p:cNvSpPr/>
            <p:nvPr/>
          </p:nvSpPr>
          <p:spPr>
            <a:xfrm>
              <a:off x="5844640" y="2553464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C1679F3-1C4E-4260-A1E2-D722767BF6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4299" y="3085712"/>
              <a:ext cx="686691" cy="884896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5A6A914-6202-447B-B076-05E1483583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9109" y="3085712"/>
              <a:ext cx="686691" cy="884896"/>
            </a:xfrm>
            <a:prstGeom prst="rect">
              <a:avLst/>
            </a:prstGeom>
          </p:spPr>
        </p:pic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AD65B034-94C2-4159-98D9-C882DBD65D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2990636" y="680897"/>
            <a:ext cx="936104" cy="1728192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BE5C0063-6F1F-4412-ABEB-5959CC5B862E}"/>
              </a:ext>
            </a:extLst>
          </p:cNvPr>
          <p:cNvGrpSpPr/>
          <p:nvPr/>
        </p:nvGrpSpPr>
        <p:grpSpPr>
          <a:xfrm>
            <a:off x="2261269" y="2759209"/>
            <a:ext cx="2045907" cy="1728193"/>
            <a:chOff x="2894112" y="2518038"/>
            <a:chExt cx="2234050" cy="1955089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5F57E21-155A-4244-8C54-810E53E42009}"/>
                </a:ext>
              </a:extLst>
            </p:cNvPr>
            <p:cNvSpPr/>
            <p:nvPr/>
          </p:nvSpPr>
          <p:spPr>
            <a:xfrm>
              <a:off x="2894112" y="2518038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52728868-C6E9-4CEA-A020-04E18091D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769" y="2710948"/>
              <a:ext cx="1114436" cy="1436103"/>
            </a:xfrm>
            <a:prstGeom prst="rect">
              <a:avLst/>
            </a:prstGeom>
          </p:spPr>
        </p:pic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2B863900-6B6F-42DA-ADD0-CD0CFBA598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5240193" y="680421"/>
            <a:ext cx="936104" cy="1728192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FA8E1859-B887-41CA-A825-40A7900B68A5}"/>
              </a:ext>
            </a:extLst>
          </p:cNvPr>
          <p:cNvGrpSpPr/>
          <p:nvPr/>
        </p:nvGrpSpPr>
        <p:grpSpPr>
          <a:xfrm>
            <a:off x="4510826" y="2758733"/>
            <a:ext cx="2045907" cy="1728193"/>
            <a:chOff x="2894112" y="2518038"/>
            <a:chExt cx="2234050" cy="1955089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8CD407F-7423-4D4D-BFE9-D625921A6CBE}"/>
                </a:ext>
              </a:extLst>
            </p:cNvPr>
            <p:cNvSpPr/>
            <p:nvPr/>
          </p:nvSpPr>
          <p:spPr>
            <a:xfrm>
              <a:off x="2894112" y="2518038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8AF05B9D-F884-4FAA-AE35-528FA4ACEA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769" y="2710948"/>
              <a:ext cx="1114436" cy="1436103"/>
            </a:xfrm>
            <a:prstGeom prst="rect">
              <a:avLst/>
            </a:prstGeom>
          </p:spPr>
        </p:pic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AF2BB9B4-AA2A-42C8-B02A-8967AC1A20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88" t="32988" r="60840" b="52269"/>
          <a:stretch/>
        </p:blipFill>
        <p:spPr>
          <a:xfrm>
            <a:off x="9577394" y="275719"/>
            <a:ext cx="783704" cy="208823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BC3C21B-9445-40F9-922F-59DA150A942B}"/>
              </a:ext>
            </a:extLst>
          </p:cNvPr>
          <p:cNvGrpSpPr/>
          <p:nvPr/>
        </p:nvGrpSpPr>
        <p:grpSpPr>
          <a:xfrm>
            <a:off x="8864632" y="2691914"/>
            <a:ext cx="2045907" cy="1795012"/>
            <a:chOff x="8852221" y="2531837"/>
            <a:chExt cx="2234050" cy="1955089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94B3DD37-B1C0-43B8-A0C8-E617B04B1C75}"/>
                </a:ext>
              </a:extLst>
            </p:cNvPr>
            <p:cNvSpPr/>
            <p:nvPr/>
          </p:nvSpPr>
          <p:spPr>
            <a:xfrm>
              <a:off x="8852221" y="2531837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09002F75-CC76-4AC9-92F3-B6D9E05565D8}"/>
                </a:ext>
              </a:extLst>
            </p:cNvPr>
            <p:cNvGrpSpPr/>
            <p:nvPr/>
          </p:nvGrpSpPr>
          <p:grpSpPr>
            <a:xfrm>
              <a:off x="8996237" y="2702333"/>
              <a:ext cx="1927315" cy="1507598"/>
              <a:chOff x="8996237" y="2702333"/>
              <a:chExt cx="1927315" cy="1507598"/>
            </a:xfrm>
          </p:grpSpPr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F3F6A302-B0AF-4F2C-8A4D-0C9842DB8A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6237" y="2702333"/>
                <a:ext cx="1149222" cy="1480930"/>
              </a:xfrm>
              <a:prstGeom prst="rect">
                <a:avLst/>
              </a:prstGeom>
            </p:spPr>
          </p:pic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60B5712F-9063-48AE-94BA-E9384CA413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74330" y="2729001"/>
                <a:ext cx="1149222" cy="148093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682535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B6D2E12-A744-4087-81F6-CE7AA6A3EF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886387" y="680421"/>
            <a:ext cx="936104" cy="172819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7C7563C-3A48-4C72-934D-3AF6901F06CD}"/>
              </a:ext>
            </a:extLst>
          </p:cNvPr>
          <p:cNvGrpSpPr/>
          <p:nvPr/>
        </p:nvGrpSpPr>
        <p:grpSpPr>
          <a:xfrm>
            <a:off x="157020" y="2758733"/>
            <a:ext cx="2045907" cy="1728193"/>
            <a:chOff x="2894112" y="2518038"/>
            <a:chExt cx="2234050" cy="1955089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48BAB99-8A08-4094-9D76-8B09C89DFA59}"/>
                </a:ext>
              </a:extLst>
            </p:cNvPr>
            <p:cNvSpPr/>
            <p:nvPr/>
          </p:nvSpPr>
          <p:spPr>
            <a:xfrm>
              <a:off x="2894112" y="2518038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90F60F8-EBF5-4BCB-8E39-366B58046C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769" y="2710948"/>
              <a:ext cx="1114436" cy="1436103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3BC1F59A-462A-4CEB-9423-FD9B3533E1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85754" r="59852" b="2044"/>
          <a:stretch/>
        </p:blipFill>
        <p:spPr>
          <a:xfrm>
            <a:off x="6712479" y="680421"/>
            <a:ext cx="1857764" cy="1728192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E0FE5FE9-06F1-4F4D-9636-BB2F653B849E}"/>
              </a:ext>
            </a:extLst>
          </p:cNvPr>
          <p:cNvGrpSpPr/>
          <p:nvPr/>
        </p:nvGrpSpPr>
        <p:grpSpPr>
          <a:xfrm>
            <a:off x="6732465" y="2699038"/>
            <a:ext cx="2045907" cy="1728193"/>
            <a:chOff x="5844640" y="2553464"/>
            <a:chExt cx="2234050" cy="1955089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FCDE29E-3C7C-4AA2-A0C8-3002F4902B74}"/>
                </a:ext>
              </a:extLst>
            </p:cNvPr>
            <p:cNvSpPr/>
            <p:nvPr/>
          </p:nvSpPr>
          <p:spPr>
            <a:xfrm>
              <a:off x="5844640" y="2553464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C1679F3-1C4E-4260-A1E2-D722767BF6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4299" y="3085712"/>
              <a:ext cx="686691" cy="884896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5A6A914-6202-447B-B076-05E1483583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9109" y="3085712"/>
              <a:ext cx="686691" cy="884896"/>
            </a:xfrm>
            <a:prstGeom prst="rect">
              <a:avLst/>
            </a:prstGeom>
          </p:spPr>
        </p:pic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2B863900-6B6F-42DA-ADD0-CD0CFBA598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5240193" y="680421"/>
            <a:ext cx="936104" cy="1728192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FA8E1859-B887-41CA-A825-40A7900B68A5}"/>
              </a:ext>
            </a:extLst>
          </p:cNvPr>
          <p:cNvGrpSpPr/>
          <p:nvPr/>
        </p:nvGrpSpPr>
        <p:grpSpPr>
          <a:xfrm>
            <a:off x="4510826" y="2758733"/>
            <a:ext cx="2045907" cy="1728193"/>
            <a:chOff x="2894112" y="2518038"/>
            <a:chExt cx="2234050" cy="1955089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8CD407F-7423-4D4D-BFE9-D625921A6CBE}"/>
                </a:ext>
              </a:extLst>
            </p:cNvPr>
            <p:cNvSpPr/>
            <p:nvPr/>
          </p:nvSpPr>
          <p:spPr>
            <a:xfrm>
              <a:off x="2894112" y="2518038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8AF05B9D-F884-4FAA-AE35-528FA4ACEA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769" y="2710948"/>
              <a:ext cx="1114436" cy="1436103"/>
            </a:xfrm>
            <a:prstGeom prst="rect">
              <a:avLst/>
            </a:prstGeom>
          </p:spPr>
        </p:pic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AF2BB9B4-AA2A-42C8-B02A-8967AC1A20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88" t="32988" r="60840" b="52269"/>
          <a:stretch/>
        </p:blipFill>
        <p:spPr>
          <a:xfrm>
            <a:off x="9577394" y="275719"/>
            <a:ext cx="783704" cy="208823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BC3C21B-9445-40F9-922F-59DA150A942B}"/>
              </a:ext>
            </a:extLst>
          </p:cNvPr>
          <p:cNvGrpSpPr/>
          <p:nvPr/>
        </p:nvGrpSpPr>
        <p:grpSpPr>
          <a:xfrm>
            <a:off x="8864632" y="2691914"/>
            <a:ext cx="2045907" cy="1795012"/>
            <a:chOff x="8852221" y="2531837"/>
            <a:chExt cx="2234050" cy="1955089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94B3DD37-B1C0-43B8-A0C8-E617B04B1C75}"/>
                </a:ext>
              </a:extLst>
            </p:cNvPr>
            <p:cNvSpPr/>
            <p:nvPr/>
          </p:nvSpPr>
          <p:spPr>
            <a:xfrm>
              <a:off x="8852221" y="2531837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09002F75-CC76-4AC9-92F3-B6D9E05565D8}"/>
                </a:ext>
              </a:extLst>
            </p:cNvPr>
            <p:cNvGrpSpPr/>
            <p:nvPr/>
          </p:nvGrpSpPr>
          <p:grpSpPr>
            <a:xfrm>
              <a:off x="8996237" y="2702333"/>
              <a:ext cx="1927315" cy="1507598"/>
              <a:chOff x="8996237" y="2702333"/>
              <a:chExt cx="1927315" cy="1507598"/>
            </a:xfrm>
          </p:grpSpPr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F3F6A302-B0AF-4F2C-8A4D-0C9842DB8A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6237" y="2702333"/>
                <a:ext cx="1149222" cy="1480930"/>
              </a:xfrm>
              <a:prstGeom prst="rect">
                <a:avLst/>
              </a:prstGeom>
            </p:spPr>
          </p:pic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60B5712F-9063-48AE-94BA-E9384CA413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74330" y="2729001"/>
                <a:ext cx="1149222" cy="1480930"/>
              </a:xfrm>
              <a:prstGeom prst="rect">
                <a:avLst/>
              </a:prstGeom>
            </p:spPr>
          </p:pic>
        </p:grpSp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id="{58958544-EFA9-4D9D-A367-C4C0C5ABB7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85754" r="59852" b="2044"/>
          <a:stretch/>
        </p:blipFill>
        <p:spPr>
          <a:xfrm>
            <a:off x="2323930" y="730913"/>
            <a:ext cx="1857764" cy="1728192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5F15B1ED-746B-450E-A6CD-A3C1B33EEE7A}"/>
              </a:ext>
            </a:extLst>
          </p:cNvPr>
          <p:cNvGrpSpPr/>
          <p:nvPr/>
        </p:nvGrpSpPr>
        <p:grpSpPr>
          <a:xfrm>
            <a:off x="2343916" y="2749530"/>
            <a:ext cx="2045907" cy="1728193"/>
            <a:chOff x="5844640" y="2553464"/>
            <a:chExt cx="2234050" cy="1955089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265C6F92-259F-4076-81AA-ED62CC43B311}"/>
                </a:ext>
              </a:extLst>
            </p:cNvPr>
            <p:cNvSpPr/>
            <p:nvPr/>
          </p:nvSpPr>
          <p:spPr>
            <a:xfrm>
              <a:off x="5844640" y="2553464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E9B4BC28-A7C3-4E64-827E-D98DE494F3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4299" y="3085712"/>
              <a:ext cx="686691" cy="884896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9AD730BC-AF0D-49F7-B187-F9917F3303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9109" y="3085712"/>
              <a:ext cx="686691" cy="8848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0681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B6D2E12-A744-4087-81F6-CE7AA6A3EF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2462064" y="2456221"/>
            <a:ext cx="936104" cy="17281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BC1F59A-462A-4CEB-9423-FD9B3533E1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85754" r="59852" b="2044"/>
          <a:stretch/>
        </p:blipFill>
        <p:spPr>
          <a:xfrm>
            <a:off x="3773016" y="2456221"/>
            <a:ext cx="1857764" cy="172819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70A031A-3AF5-4EA0-9BA5-B0C3EF24D6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5918448" y="2417377"/>
            <a:ext cx="936104" cy="172819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D447B92-6BD0-49BB-AC36-4409FA984A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7214956" y="2422455"/>
            <a:ext cx="936104" cy="172819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7EA6A48-22F0-4ADA-AFE8-19955CA893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85754" r="59852" b="2044"/>
          <a:stretch/>
        </p:blipFill>
        <p:spPr>
          <a:xfrm>
            <a:off x="229816" y="2442792"/>
            <a:ext cx="1857764" cy="172819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1467AB8-A3F2-1C84-4812-185D48E37D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9950896" y="2456221"/>
            <a:ext cx="936104" cy="17281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BD1A105-B598-DE28-1E28-F7504F008C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85754" r="59852" b="2044"/>
          <a:stretch/>
        </p:blipFill>
        <p:spPr>
          <a:xfrm>
            <a:off x="8093132" y="2460070"/>
            <a:ext cx="1857764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0691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B6D2E12-A744-4087-81F6-CE7AA6A3EF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373832" y="2204864"/>
            <a:ext cx="936104" cy="17281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BC1F59A-462A-4CEB-9423-FD9B3533E1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85754" r="59852" b="2044"/>
          <a:stretch/>
        </p:blipFill>
        <p:spPr>
          <a:xfrm>
            <a:off x="6802693" y="2213553"/>
            <a:ext cx="1857764" cy="172819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7EA6A48-22F0-4ADA-AFE8-19955CA893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85754" r="59852" b="2044"/>
          <a:stretch/>
        </p:blipFill>
        <p:spPr>
          <a:xfrm>
            <a:off x="1486056" y="2204864"/>
            <a:ext cx="1857764" cy="172819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F507A4A7-24AC-4135-BA66-7468BEF06E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9" t="23901" r="38979" b="68504"/>
          <a:stretch/>
        </p:blipFill>
        <p:spPr>
          <a:xfrm>
            <a:off x="4877242" y="2398462"/>
            <a:ext cx="822025" cy="148415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18D2975-532E-473E-BFCC-0A5E79CE9B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9" t="23901" r="38979" b="68504"/>
          <a:stretch/>
        </p:blipFill>
        <p:spPr>
          <a:xfrm>
            <a:off x="9810047" y="2214080"/>
            <a:ext cx="822025" cy="14841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CEBB616-F3EF-950F-69A5-16504C2442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3676341" y="2204864"/>
            <a:ext cx="936104" cy="17281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658FD6-64E9-3A1C-7642-A1EB01E0A1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5902010" y="2213553"/>
            <a:ext cx="936104" cy="17281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EDE8B2-34AF-31FE-FD2F-67F4487854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8873943" y="2204864"/>
            <a:ext cx="936104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438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1" descr="14">
            <a:extLst>
              <a:ext uri="{FF2B5EF4-FFF2-40B4-BE49-F238E27FC236}">
                <a16:creationId xmlns:a16="http://schemas.microsoft.com/office/drawing/2014/main" id="{AB37334F-F95A-4710-A960-F46899D8C3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9186" r="31018" b="16690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B6D2E12-A744-4087-81F6-CE7AA6A3EF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3782344" y="841884"/>
            <a:ext cx="936104" cy="17281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F22123-B425-4E38-B085-B330C706C7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03" t="32988" r="36391" b="52269"/>
          <a:stretch/>
        </p:blipFill>
        <p:spPr>
          <a:xfrm>
            <a:off x="6765506" y="480718"/>
            <a:ext cx="1080118" cy="20882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6C283ED-BFAB-4E85-92BE-4A2749F42D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88" t="32988" r="60840" b="52269"/>
          <a:stretch/>
        </p:blipFill>
        <p:spPr>
          <a:xfrm>
            <a:off x="983640" y="480718"/>
            <a:ext cx="783704" cy="20882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8BC2EBF-6DD0-46CD-B313-87264ABE80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9" t="23901" r="38979" b="68504"/>
          <a:stretch/>
        </p:blipFill>
        <p:spPr>
          <a:xfrm>
            <a:off x="9229012" y="1008741"/>
            <a:ext cx="822025" cy="148415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52DD46C-4944-4FEC-8159-DC038DD1424F}"/>
              </a:ext>
            </a:extLst>
          </p:cNvPr>
          <p:cNvSpPr txBox="1"/>
          <p:nvPr/>
        </p:nvSpPr>
        <p:spPr>
          <a:xfrm>
            <a:off x="1045067" y="2852936"/>
            <a:ext cx="12971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1713CB"/>
                </a:solidFill>
              </a:rPr>
              <a:t>ta - a</a:t>
            </a:r>
            <a:endParaRPr lang="vi-VN" sz="4000" b="1" dirty="0">
              <a:solidFill>
                <a:srgbClr val="1713CB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DEE552-D719-4F7D-93AB-1800566F1813}"/>
              </a:ext>
            </a:extLst>
          </p:cNvPr>
          <p:cNvSpPr txBox="1"/>
          <p:nvPr/>
        </p:nvSpPr>
        <p:spPr>
          <a:xfrm>
            <a:off x="3921639" y="2852936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1713CB"/>
                </a:solidFill>
              </a:rPr>
              <a:t>ta</a:t>
            </a:r>
            <a:endParaRPr lang="vi-VN" sz="4000" b="1" dirty="0">
              <a:solidFill>
                <a:srgbClr val="1713CB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D91B69-06BE-4904-BC49-DFEB0F2A63DD}"/>
              </a:ext>
            </a:extLst>
          </p:cNvPr>
          <p:cNvSpPr txBox="1"/>
          <p:nvPr/>
        </p:nvSpPr>
        <p:spPr>
          <a:xfrm>
            <a:off x="6919285" y="2852936"/>
            <a:ext cx="498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>
                <a:solidFill>
                  <a:srgbClr val="1713CB"/>
                </a:solidFill>
              </a:rPr>
              <a:t>ti</a:t>
            </a:r>
            <a:endParaRPr lang="vi-VN" sz="4000" b="1" dirty="0">
              <a:solidFill>
                <a:srgbClr val="1713CB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69A3E4A-FFF8-4432-948B-E657DA4112CE}"/>
              </a:ext>
            </a:extLst>
          </p:cNvPr>
          <p:cNvSpPr txBox="1"/>
          <p:nvPr/>
        </p:nvSpPr>
        <p:spPr>
          <a:xfrm>
            <a:off x="9250211" y="2852936"/>
            <a:ext cx="9829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1713CB"/>
                </a:solidFill>
              </a:rPr>
              <a:t>Um</a:t>
            </a:r>
            <a:endParaRPr lang="vi-VN" sz="4000" b="1" dirty="0">
              <a:solidFill>
                <a:srgbClr val="1713C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837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BEC67181-808E-4F66-9119-DA0E5DD58B76}"/>
              </a:ext>
            </a:extLst>
          </p:cNvPr>
          <p:cNvSpPr/>
          <p:nvPr/>
        </p:nvSpPr>
        <p:spPr>
          <a:xfrm>
            <a:off x="301824" y="2518038"/>
            <a:ext cx="2234050" cy="195508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6D2E12-A744-4087-81F6-CE7AA6A3EF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3671101" y="568172"/>
            <a:ext cx="936104" cy="17281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6C283ED-BFAB-4E85-92BE-4A2749F42D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88" t="32988" r="60840" b="52269"/>
          <a:stretch/>
        </p:blipFill>
        <p:spPr>
          <a:xfrm>
            <a:off x="1026997" y="261920"/>
            <a:ext cx="783704" cy="20882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1E876FB-DE63-4064-9666-C967B8B8EE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9" t="23901" r="38979" b="68504"/>
          <a:stretch/>
        </p:blipFill>
        <p:spPr>
          <a:xfrm>
            <a:off x="9264388" y="807615"/>
            <a:ext cx="822025" cy="1484155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048BAB99-8A08-4094-9D76-8B09C89DFA59}"/>
              </a:ext>
            </a:extLst>
          </p:cNvPr>
          <p:cNvSpPr/>
          <p:nvPr/>
        </p:nvSpPr>
        <p:spPr>
          <a:xfrm>
            <a:off x="2894112" y="2518038"/>
            <a:ext cx="2234050" cy="195508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90F60F8-EBF5-4BCB-8E39-366B58046C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769" y="2710948"/>
            <a:ext cx="1114436" cy="1436103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CFCDE29E-3C7C-4AA2-A0C8-3002F4902B74}"/>
              </a:ext>
            </a:extLst>
          </p:cNvPr>
          <p:cNvSpPr/>
          <p:nvPr/>
        </p:nvSpPr>
        <p:spPr>
          <a:xfrm>
            <a:off x="5844640" y="2553464"/>
            <a:ext cx="2234050" cy="195508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C1679F3-1C4E-4260-A1E2-D722767BF6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299" y="3085712"/>
            <a:ext cx="686691" cy="8848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BC1F59A-462A-4CEB-9423-FD9B3533E1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85754" r="59852" b="2044"/>
          <a:stretch/>
        </p:blipFill>
        <p:spPr>
          <a:xfrm>
            <a:off x="5980576" y="658604"/>
            <a:ext cx="1857764" cy="172819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5A6A914-6202-447B-B076-05E1483583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109" y="3085712"/>
            <a:ext cx="686691" cy="884896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01817A06-7D13-4BDD-9537-915D0C01B840}"/>
              </a:ext>
            </a:extLst>
          </p:cNvPr>
          <p:cNvGrpSpPr/>
          <p:nvPr/>
        </p:nvGrpSpPr>
        <p:grpSpPr>
          <a:xfrm>
            <a:off x="445840" y="2688534"/>
            <a:ext cx="1927315" cy="1507598"/>
            <a:chOff x="445840" y="2688534"/>
            <a:chExt cx="1927315" cy="150759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40809B9-729F-4FC9-A992-2CA5FD5885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840" y="2688534"/>
              <a:ext cx="1149222" cy="1480930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3CE8C1B-FBDA-4189-AF94-0C0F0ACAEC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3933" y="2715202"/>
              <a:ext cx="1149222" cy="1480930"/>
            </a:xfrm>
            <a:prstGeom prst="rect">
              <a:avLst/>
            </a:prstGeom>
          </p:spPr>
        </p:pic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1CF8772E-A442-4888-A842-74D5BAF56455}"/>
              </a:ext>
            </a:extLst>
          </p:cNvPr>
          <p:cNvSpPr/>
          <p:nvPr/>
        </p:nvSpPr>
        <p:spPr>
          <a:xfrm>
            <a:off x="8558375" y="2518037"/>
            <a:ext cx="2234050" cy="195508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334E154-8DDE-4900-8EB2-BC177DB74D46}"/>
              </a:ext>
            </a:extLst>
          </p:cNvPr>
          <p:cNvSpPr txBox="1"/>
          <p:nvPr/>
        </p:nvSpPr>
        <p:spPr>
          <a:xfrm>
            <a:off x="720272" y="4473126"/>
            <a:ext cx="12971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1713CB"/>
                </a:solidFill>
              </a:rPr>
              <a:t>ta - a</a:t>
            </a:r>
            <a:endParaRPr lang="vi-VN" sz="4000" b="1" dirty="0">
              <a:solidFill>
                <a:srgbClr val="1713CB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7DABA1E-9691-48EB-AB0B-0D453D95FEEE}"/>
              </a:ext>
            </a:extLst>
          </p:cNvPr>
          <p:cNvSpPr txBox="1"/>
          <p:nvPr/>
        </p:nvSpPr>
        <p:spPr>
          <a:xfrm>
            <a:off x="3732528" y="4535221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1713CB"/>
                </a:solidFill>
              </a:rPr>
              <a:t>ta</a:t>
            </a:r>
            <a:endParaRPr lang="vi-VN" sz="4000" b="1" dirty="0">
              <a:solidFill>
                <a:srgbClr val="1713CB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C564240-AA25-4A67-8A1B-3BD235A7A8B1}"/>
              </a:ext>
            </a:extLst>
          </p:cNvPr>
          <p:cNvSpPr txBox="1"/>
          <p:nvPr/>
        </p:nvSpPr>
        <p:spPr>
          <a:xfrm>
            <a:off x="6508961" y="4535221"/>
            <a:ext cx="9412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>
                <a:solidFill>
                  <a:srgbClr val="1713CB"/>
                </a:solidFill>
              </a:rPr>
              <a:t>ti</a:t>
            </a:r>
            <a:r>
              <a:rPr lang="en-US" sz="4000" b="1" dirty="0">
                <a:solidFill>
                  <a:srgbClr val="1713CB"/>
                </a:solidFill>
              </a:rPr>
              <a:t> </a:t>
            </a:r>
            <a:r>
              <a:rPr lang="en-US" sz="4000" b="1" dirty="0" err="1">
                <a:solidFill>
                  <a:srgbClr val="1713CB"/>
                </a:solidFill>
              </a:rPr>
              <a:t>ti</a:t>
            </a:r>
            <a:endParaRPr lang="vi-VN" sz="4000" b="1" dirty="0">
              <a:solidFill>
                <a:srgbClr val="1713CB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2B9F17E-7D2D-4294-AD1B-C29412CCA6C6}"/>
              </a:ext>
            </a:extLst>
          </p:cNvPr>
          <p:cNvSpPr txBox="1"/>
          <p:nvPr/>
        </p:nvSpPr>
        <p:spPr>
          <a:xfrm>
            <a:off x="9103579" y="4535221"/>
            <a:ext cx="898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1713CB"/>
                </a:solidFill>
              </a:rPr>
              <a:t>um</a:t>
            </a:r>
            <a:endParaRPr lang="vi-VN" sz="4000" b="1" dirty="0">
              <a:solidFill>
                <a:srgbClr val="1713C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98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B6D2E12-A744-4087-81F6-CE7AA6A3EF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2230941" y="568172"/>
            <a:ext cx="936104" cy="172819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1E876FB-DE63-4064-9666-C967B8B8EE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9" t="23901" r="38979" b="68504"/>
          <a:stretch/>
        </p:blipFill>
        <p:spPr>
          <a:xfrm>
            <a:off x="7824228" y="807615"/>
            <a:ext cx="822025" cy="1484155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048BAB99-8A08-4094-9D76-8B09C89DFA59}"/>
              </a:ext>
            </a:extLst>
          </p:cNvPr>
          <p:cNvSpPr/>
          <p:nvPr/>
        </p:nvSpPr>
        <p:spPr>
          <a:xfrm>
            <a:off x="1453952" y="2518038"/>
            <a:ext cx="2234050" cy="195508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90F60F8-EBF5-4BCB-8E39-366B58046C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609" y="2710948"/>
            <a:ext cx="1114436" cy="1436103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CFCDE29E-3C7C-4AA2-A0C8-3002F4902B74}"/>
              </a:ext>
            </a:extLst>
          </p:cNvPr>
          <p:cNvSpPr/>
          <p:nvPr/>
        </p:nvSpPr>
        <p:spPr>
          <a:xfrm>
            <a:off x="4404480" y="2553464"/>
            <a:ext cx="2234050" cy="195508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C1679F3-1C4E-4260-A1E2-D722767BF6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139" y="3085712"/>
            <a:ext cx="686691" cy="8848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BC1F59A-462A-4CEB-9423-FD9B3533E1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85754" r="59852" b="2044"/>
          <a:stretch/>
        </p:blipFill>
        <p:spPr>
          <a:xfrm>
            <a:off x="4540416" y="658604"/>
            <a:ext cx="1857764" cy="172819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5A6A914-6202-447B-B076-05E1483583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949" y="3085712"/>
            <a:ext cx="686691" cy="884896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1CF8772E-A442-4888-A842-74D5BAF56455}"/>
              </a:ext>
            </a:extLst>
          </p:cNvPr>
          <p:cNvSpPr/>
          <p:nvPr/>
        </p:nvSpPr>
        <p:spPr>
          <a:xfrm>
            <a:off x="7118215" y="2518037"/>
            <a:ext cx="2234050" cy="195508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D3BEA9-56EE-4E3F-AFE4-CA2366AA1C17}"/>
              </a:ext>
            </a:extLst>
          </p:cNvPr>
          <p:cNvSpPr txBox="1"/>
          <p:nvPr/>
        </p:nvSpPr>
        <p:spPr>
          <a:xfrm>
            <a:off x="2239325" y="4634054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1713CB"/>
                </a:solidFill>
              </a:rPr>
              <a:t>ta</a:t>
            </a:r>
            <a:endParaRPr lang="vi-VN" sz="4000" b="1" dirty="0">
              <a:solidFill>
                <a:srgbClr val="1713CB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E514575-6C8B-4493-894B-5D3E2E45AAE1}"/>
              </a:ext>
            </a:extLst>
          </p:cNvPr>
          <p:cNvSpPr txBox="1"/>
          <p:nvPr/>
        </p:nvSpPr>
        <p:spPr>
          <a:xfrm>
            <a:off x="5015758" y="4634054"/>
            <a:ext cx="9412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>
                <a:solidFill>
                  <a:srgbClr val="1713CB"/>
                </a:solidFill>
              </a:rPr>
              <a:t>ti</a:t>
            </a:r>
            <a:r>
              <a:rPr lang="en-US" sz="4000" b="1" dirty="0">
                <a:solidFill>
                  <a:srgbClr val="1713CB"/>
                </a:solidFill>
              </a:rPr>
              <a:t> </a:t>
            </a:r>
            <a:r>
              <a:rPr lang="en-US" sz="4000" b="1" dirty="0" err="1">
                <a:solidFill>
                  <a:srgbClr val="1713CB"/>
                </a:solidFill>
              </a:rPr>
              <a:t>ti</a:t>
            </a:r>
            <a:endParaRPr lang="vi-VN" sz="4000" b="1" dirty="0">
              <a:solidFill>
                <a:srgbClr val="1713CB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FAD516D-9942-4DE9-82F9-95709D9B7403}"/>
              </a:ext>
            </a:extLst>
          </p:cNvPr>
          <p:cNvSpPr txBox="1"/>
          <p:nvPr/>
        </p:nvSpPr>
        <p:spPr>
          <a:xfrm>
            <a:off x="7828757" y="4634054"/>
            <a:ext cx="898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1713CB"/>
                </a:solidFill>
              </a:rPr>
              <a:t>um</a:t>
            </a:r>
            <a:endParaRPr lang="vi-VN" sz="4000" b="1" dirty="0">
              <a:solidFill>
                <a:srgbClr val="1713C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023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B6D2E12-A744-4087-81F6-CE7AA6A3EF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886387" y="680421"/>
            <a:ext cx="936104" cy="172819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7C7563C-3A48-4C72-934D-3AF6901F06CD}"/>
              </a:ext>
            </a:extLst>
          </p:cNvPr>
          <p:cNvGrpSpPr/>
          <p:nvPr/>
        </p:nvGrpSpPr>
        <p:grpSpPr>
          <a:xfrm>
            <a:off x="170578" y="2636912"/>
            <a:ext cx="2045907" cy="1728193"/>
            <a:chOff x="2894112" y="2518038"/>
            <a:chExt cx="2234050" cy="1955089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48BAB99-8A08-4094-9D76-8B09C89DFA59}"/>
                </a:ext>
              </a:extLst>
            </p:cNvPr>
            <p:cNvSpPr/>
            <p:nvPr/>
          </p:nvSpPr>
          <p:spPr>
            <a:xfrm>
              <a:off x="2894112" y="2518038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90F60F8-EBF5-4BCB-8E39-366B58046C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769" y="2710948"/>
              <a:ext cx="1114436" cy="1436103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3BC1F59A-462A-4CEB-9423-FD9B3533E1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85754" r="59852" b="2044"/>
          <a:stretch/>
        </p:blipFill>
        <p:spPr>
          <a:xfrm>
            <a:off x="6712479" y="680421"/>
            <a:ext cx="1857764" cy="1728192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E0FE5FE9-06F1-4F4D-9636-BB2F653B849E}"/>
              </a:ext>
            </a:extLst>
          </p:cNvPr>
          <p:cNvGrpSpPr/>
          <p:nvPr/>
        </p:nvGrpSpPr>
        <p:grpSpPr>
          <a:xfrm>
            <a:off x="6732465" y="2699038"/>
            <a:ext cx="2045907" cy="1728193"/>
            <a:chOff x="5844640" y="2553464"/>
            <a:chExt cx="2234050" cy="1955089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FCDE29E-3C7C-4AA2-A0C8-3002F4902B74}"/>
                </a:ext>
              </a:extLst>
            </p:cNvPr>
            <p:cNvSpPr/>
            <p:nvPr/>
          </p:nvSpPr>
          <p:spPr>
            <a:xfrm>
              <a:off x="5844640" y="2553464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C1679F3-1C4E-4260-A1E2-D722767BF6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4299" y="3085712"/>
              <a:ext cx="686691" cy="884896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5A6A914-6202-447B-B076-05E1483583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9109" y="3085712"/>
              <a:ext cx="686691" cy="884896"/>
            </a:xfrm>
            <a:prstGeom prst="rect">
              <a:avLst/>
            </a:prstGeom>
          </p:spPr>
        </p:pic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370A031A-3AF5-4EA0-9BA5-B0C3EF24D6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4993672" y="717421"/>
            <a:ext cx="936104" cy="172819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D447B92-6BD0-49BB-AC36-4409FA984A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9618361" y="680421"/>
            <a:ext cx="936104" cy="1728192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74BE9551-99E7-49C3-BFF7-0EA98E3376E3}"/>
              </a:ext>
            </a:extLst>
          </p:cNvPr>
          <p:cNvGrpSpPr/>
          <p:nvPr/>
        </p:nvGrpSpPr>
        <p:grpSpPr>
          <a:xfrm>
            <a:off x="4495266" y="2721696"/>
            <a:ext cx="2045907" cy="1728193"/>
            <a:chOff x="2894112" y="2518038"/>
            <a:chExt cx="2234050" cy="1955089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57ED92AD-16E5-4DEE-BFBD-9ED9EA71287A}"/>
                </a:ext>
              </a:extLst>
            </p:cNvPr>
            <p:cNvSpPr/>
            <p:nvPr/>
          </p:nvSpPr>
          <p:spPr>
            <a:xfrm>
              <a:off x="2894112" y="2518038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28123E18-CE43-455D-8DA5-15202774A2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769" y="2710948"/>
              <a:ext cx="1114436" cy="1436103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A63E2D6-A80E-4C12-A74B-753F5394B286}"/>
              </a:ext>
            </a:extLst>
          </p:cNvPr>
          <p:cNvGrpSpPr/>
          <p:nvPr/>
        </p:nvGrpSpPr>
        <p:grpSpPr>
          <a:xfrm>
            <a:off x="8969664" y="2721696"/>
            <a:ext cx="2045907" cy="1728193"/>
            <a:chOff x="2894112" y="2518038"/>
            <a:chExt cx="2234050" cy="1955089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CBDFAE6-4FDC-4103-A272-9A83B73296C9}"/>
                </a:ext>
              </a:extLst>
            </p:cNvPr>
            <p:cNvSpPr/>
            <p:nvPr/>
          </p:nvSpPr>
          <p:spPr>
            <a:xfrm>
              <a:off x="2894112" y="2518038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90D46AB5-8C35-454C-B865-72B2D748D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769" y="2710948"/>
              <a:ext cx="1114436" cy="1436103"/>
            </a:xfrm>
            <a:prstGeom prst="rect">
              <a:avLst/>
            </a:prstGeom>
          </p:spPr>
        </p:pic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64818669-545D-4896-95E0-B6CC06EFB1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2863783" y="717421"/>
            <a:ext cx="936104" cy="1728192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9C5021E9-CE51-411A-A083-71B3E5CD0298}"/>
              </a:ext>
            </a:extLst>
          </p:cNvPr>
          <p:cNvGrpSpPr/>
          <p:nvPr/>
        </p:nvGrpSpPr>
        <p:grpSpPr>
          <a:xfrm>
            <a:off x="2365377" y="2721696"/>
            <a:ext cx="2045907" cy="1728193"/>
            <a:chOff x="2894112" y="2518038"/>
            <a:chExt cx="2234050" cy="1955089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035A937-A9AA-47E6-AAFC-6BA8FAC60BB3}"/>
                </a:ext>
              </a:extLst>
            </p:cNvPr>
            <p:cNvSpPr/>
            <p:nvPr/>
          </p:nvSpPr>
          <p:spPr>
            <a:xfrm>
              <a:off x="2894112" y="2518038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44DF71DB-37D2-42FD-8084-1B4FB3CC60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769" y="2710948"/>
              <a:ext cx="1114436" cy="1436103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EEFF5963-A6FC-4BB5-AFB2-48CAA923EC67}"/>
              </a:ext>
            </a:extLst>
          </p:cNvPr>
          <p:cNvSpPr txBox="1"/>
          <p:nvPr/>
        </p:nvSpPr>
        <p:spPr>
          <a:xfrm>
            <a:off x="866995" y="4644028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1713CB"/>
                </a:solidFill>
              </a:rPr>
              <a:t>ta</a:t>
            </a:r>
            <a:endParaRPr lang="vi-VN" sz="4000" b="1" dirty="0">
              <a:solidFill>
                <a:srgbClr val="1713CB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85ACE3E-9F13-497F-B781-2AE940D37322}"/>
              </a:ext>
            </a:extLst>
          </p:cNvPr>
          <p:cNvSpPr txBox="1"/>
          <p:nvPr/>
        </p:nvSpPr>
        <p:spPr>
          <a:xfrm>
            <a:off x="7367107" y="4644028"/>
            <a:ext cx="9412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>
                <a:solidFill>
                  <a:srgbClr val="1713CB"/>
                </a:solidFill>
              </a:rPr>
              <a:t>ti</a:t>
            </a:r>
            <a:r>
              <a:rPr lang="en-US" sz="4000" b="1" dirty="0">
                <a:solidFill>
                  <a:srgbClr val="1713CB"/>
                </a:solidFill>
              </a:rPr>
              <a:t> </a:t>
            </a:r>
            <a:r>
              <a:rPr lang="en-US" sz="4000" b="1" dirty="0" err="1">
                <a:solidFill>
                  <a:srgbClr val="1713CB"/>
                </a:solidFill>
              </a:rPr>
              <a:t>ti</a:t>
            </a:r>
            <a:endParaRPr lang="vi-VN" sz="4000" b="1" dirty="0">
              <a:solidFill>
                <a:srgbClr val="1713CB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20C2C33-1961-4237-8F05-F7D03D2E7101}"/>
              </a:ext>
            </a:extLst>
          </p:cNvPr>
          <p:cNvSpPr txBox="1"/>
          <p:nvPr/>
        </p:nvSpPr>
        <p:spPr>
          <a:xfrm>
            <a:off x="3081996" y="4644028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1713CB"/>
                </a:solidFill>
              </a:rPr>
              <a:t>ta</a:t>
            </a:r>
            <a:endParaRPr lang="vi-VN" sz="4000" b="1" dirty="0">
              <a:solidFill>
                <a:srgbClr val="1713CB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3D1DDE9-54DD-4AA3-BA5C-1547677AAAB1}"/>
              </a:ext>
            </a:extLst>
          </p:cNvPr>
          <p:cNvSpPr txBox="1"/>
          <p:nvPr/>
        </p:nvSpPr>
        <p:spPr>
          <a:xfrm>
            <a:off x="5350282" y="4644028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1713CB"/>
                </a:solidFill>
              </a:rPr>
              <a:t>ta</a:t>
            </a:r>
            <a:endParaRPr lang="vi-VN" sz="4000" b="1" dirty="0">
              <a:solidFill>
                <a:srgbClr val="1713CB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9E7BB2F-3756-4B31-A81F-AEFB346DBCDD}"/>
              </a:ext>
            </a:extLst>
          </p:cNvPr>
          <p:cNvSpPr txBox="1"/>
          <p:nvPr/>
        </p:nvSpPr>
        <p:spPr>
          <a:xfrm>
            <a:off x="9780079" y="4620411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1713CB"/>
                </a:solidFill>
              </a:rPr>
              <a:t>ta</a:t>
            </a:r>
            <a:endParaRPr lang="vi-VN" sz="4000" b="1" dirty="0">
              <a:solidFill>
                <a:srgbClr val="1713C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644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B6D2E12-A744-4087-81F6-CE7AA6A3EF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886387" y="680421"/>
            <a:ext cx="936104" cy="172819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7C7563C-3A48-4C72-934D-3AF6901F06CD}"/>
              </a:ext>
            </a:extLst>
          </p:cNvPr>
          <p:cNvGrpSpPr/>
          <p:nvPr/>
        </p:nvGrpSpPr>
        <p:grpSpPr>
          <a:xfrm>
            <a:off x="170578" y="2636912"/>
            <a:ext cx="2045907" cy="1728193"/>
            <a:chOff x="2894112" y="2518038"/>
            <a:chExt cx="2234050" cy="1955089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48BAB99-8A08-4094-9D76-8B09C89DFA59}"/>
                </a:ext>
              </a:extLst>
            </p:cNvPr>
            <p:cNvSpPr/>
            <p:nvPr/>
          </p:nvSpPr>
          <p:spPr>
            <a:xfrm>
              <a:off x="2894112" y="2518038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90F60F8-EBF5-4BCB-8E39-366B58046C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769" y="2710948"/>
              <a:ext cx="1114436" cy="1436103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3BC1F59A-462A-4CEB-9423-FD9B3533E1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85754" r="59852" b="2044"/>
          <a:stretch/>
        </p:blipFill>
        <p:spPr>
          <a:xfrm>
            <a:off x="6712479" y="680421"/>
            <a:ext cx="1857764" cy="1728192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E0FE5FE9-06F1-4F4D-9636-BB2F653B849E}"/>
              </a:ext>
            </a:extLst>
          </p:cNvPr>
          <p:cNvGrpSpPr/>
          <p:nvPr/>
        </p:nvGrpSpPr>
        <p:grpSpPr>
          <a:xfrm>
            <a:off x="6732465" y="2699038"/>
            <a:ext cx="2045907" cy="1728193"/>
            <a:chOff x="5844640" y="2553464"/>
            <a:chExt cx="2234050" cy="1955089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FCDE29E-3C7C-4AA2-A0C8-3002F4902B74}"/>
                </a:ext>
              </a:extLst>
            </p:cNvPr>
            <p:cNvSpPr/>
            <p:nvPr/>
          </p:nvSpPr>
          <p:spPr>
            <a:xfrm>
              <a:off x="5844640" y="2553464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C1679F3-1C4E-4260-A1E2-D722767BF6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4299" y="3085712"/>
              <a:ext cx="686691" cy="884896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5A6A914-6202-447B-B076-05E1483583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9109" y="3085712"/>
              <a:ext cx="686691" cy="884896"/>
            </a:xfrm>
            <a:prstGeom prst="rect">
              <a:avLst/>
            </a:prstGeom>
          </p:spPr>
        </p:pic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370A031A-3AF5-4EA0-9BA5-B0C3EF24D6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4993672" y="717421"/>
            <a:ext cx="936104" cy="172819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D447B92-6BD0-49BB-AC36-4409FA984A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9618361" y="680421"/>
            <a:ext cx="936104" cy="1728192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74BE9551-99E7-49C3-BFF7-0EA98E3376E3}"/>
              </a:ext>
            </a:extLst>
          </p:cNvPr>
          <p:cNvGrpSpPr/>
          <p:nvPr/>
        </p:nvGrpSpPr>
        <p:grpSpPr>
          <a:xfrm>
            <a:off x="4495266" y="2721696"/>
            <a:ext cx="2045907" cy="1728193"/>
            <a:chOff x="2894112" y="2518038"/>
            <a:chExt cx="2234050" cy="1955089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57ED92AD-16E5-4DEE-BFBD-9ED9EA71287A}"/>
                </a:ext>
              </a:extLst>
            </p:cNvPr>
            <p:cNvSpPr/>
            <p:nvPr/>
          </p:nvSpPr>
          <p:spPr>
            <a:xfrm>
              <a:off x="2894112" y="2518038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28123E18-CE43-455D-8DA5-15202774A2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769" y="2710948"/>
              <a:ext cx="1114436" cy="1436103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A63E2D6-A80E-4C12-A74B-753F5394B286}"/>
              </a:ext>
            </a:extLst>
          </p:cNvPr>
          <p:cNvGrpSpPr/>
          <p:nvPr/>
        </p:nvGrpSpPr>
        <p:grpSpPr>
          <a:xfrm>
            <a:off x="8969664" y="2721696"/>
            <a:ext cx="2045907" cy="1728193"/>
            <a:chOff x="2894112" y="2518038"/>
            <a:chExt cx="2234050" cy="1955089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CBDFAE6-4FDC-4103-A272-9A83B73296C9}"/>
                </a:ext>
              </a:extLst>
            </p:cNvPr>
            <p:cNvSpPr/>
            <p:nvPr/>
          </p:nvSpPr>
          <p:spPr>
            <a:xfrm>
              <a:off x="2894112" y="2518038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90D46AB5-8C35-454C-B865-72B2D748D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769" y="2710948"/>
              <a:ext cx="1114436" cy="1436103"/>
            </a:xfrm>
            <a:prstGeom prst="rect">
              <a:avLst/>
            </a:prstGeom>
          </p:spPr>
        </p:pic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281BB482-A50E-4EF3-9DEC-3097DFD2B5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9" t="23901" r="38979" b="68504"/>
          <a:stretch/>
        </p:blipFill>
        <p:spPr>
          <a:xfrm>
            <a:off x="2997069" y="924458"/>
            <a:ext cx="822025" cy="1484155"/>
          </a:xfrm>
          <a:prstGeom prst="rect">
            <a:avLst/>
          </a:prstGeom>
        </p:spPr>
      </p:pic>
      <p:sp>
        <p:nvSpPr>
          <p:cNvPr id="33" name="Oval 32">
            <a:extLst>
              <a:ext uri="{FF2B5EF4-FFF2-40B4-BE49-F238E27FC236}">
                <a16:creationId xmlns:a16="http://schemas.microsoft.com/office/drawing/2014/main" id="{A61DB54D-BAC2-4694-A6CB-5628B68F77B2}"/>
              </a:ext>
            </a:extLst>
          </p:cNvPr>
          <p:cNvSpPr/>
          <p:nvPr/>
        </p:nvSpPr>
        <p:spPr>
          <a:xfrm>
            <a:off x="2407777" y="2699038"/>
            <a:ext cx="1914820" cy="1705535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F6C5D1E-A59B-4C60-AD6F-3E1504A81488}"/>
              </a:ext>
            </a:extLst>
          </p:cNvPr>
          <p:cNvSpPr txBox="1"/>
          <p:nvPr/>
        </p:nvSpPr>
        <p:spPr>
          <a:xfrm>
            <a:off x="886387" y="4509319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1713CB"/>
                </a:solidFill>
              </a:rPr>
              <a:t>ta</a:t>
            </a:r>
            <a:endParaRPr lang="vi-VN" sz="4000" b="1" dirty="0">
              <a:solidFill>
                <a:srgbClr val="1713CB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7EBC566-234D-40F6-BAFB-C75EB52B3386}"/>
              </a:ext>
            </a:extLst>
          </p:cNvPr>
          <p:cNvSpPr txBox="1"/>
          <p:nvPr/>
        </p:nvSpPr>
        <p:spPr>
          <a:xfrm>
            <a:off x="7367107" y="4471583"/>
            <a:ext cx="9412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>
                <a:solidFill>
                  <a:srgbClr val="1713CB"/>
                </a:solidFill>
              </a:rPr>
              <a:t>ti</a:t>
            </a:r>
            <a:r>
              <a:rPr lang="en-US" sz="4000" b="1" dirty="0">
                <a:solidFill>
                  <a:srgbClr val="1713CB"/>
                </a:solidFill>
              </a:rPr>
              <a:t> </a:t>
            </a:r>
            <a:r>
              <a:rPr lang="en-US" sz="4000" b="1" dirty="0" err="1">
                <a:solidFill>
                  <a:srgbClr val="1713CB"/>
                </a:solidFill>
              </a:rPr>
              <a:t>ti</a:t>
            </a:r>
            <a:endParaRPr lang="vi-VN" sz="4000" b="1" dirty="0">
              <a:solidFill>
                <a:srgbClr val="1713CB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0C9C05C-EA6D-4FC1-833E-922EB5BF8C31}"/>
              </a:ext>
            </a:extLst>
          </p:cNvPr>
          <p:cNvSpPr txBox="1"/>
          <p:nvPr/>
        </p:nvSpPr>
        <p:spPr>
          <a:xfrm>
            <a:off x="5368527" y="4509319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1713CB"/>
                </a:solidFill>
              </a:rPr>
              <a:t>ta</a:t>
            </a:r>
            <a:endParaRPr lang="vi-VN" sz="4000" b="1" dirty="0">
              <a:solidFill>
                <a:srgbClr val="1713CB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F45E785-9058-410E-A6B0-4606D1ED8F5D}"/>
              </a:ext>
            </a:extLst>
          </p:cNvPr>
          <p:cNvSpPr txBox="1"/>
          <p:nvPr/>
        </p:nvSpPr>
        <p:spPr>
          <a:xfrm>
            <a:off x="9780079" y="4509319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1713CB"/>
                </a:solidFill>
              </a:rPr>
              <a:t>ta</a:t>
            </a:r>
            <a:endParaRPr lang="vi-VN" sz="4000" b="1" dirty="0">
              <a:solidFill>
                <a:srgbClr val="1713CB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830A6DF-C203-4FC2-AB2B-DD97456BA5A9}"/>
              </a:ext>
            </a:extLst>
          </p:cNvPr>
          <p:cNvSpPr txBox="1"/>
          <p:nvPr/>
        </p:nvSpPr>
        <p:spPr>
          <a:xfrm>
            <a:off x="2984790" y="4509319"/>
            <a:ext cx="898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1713CB"/>
                </a:solidFill>
              </a:rPr>
              <a:t>um</a:t>
            </a:r>
            <a:endParaRPr lang="vi-VN" sz="4000" b="1" dirty="0">
              <a:solidFill>
                <a:srgbClr val="1713C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668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B6D2E12-A744-4087-81F6-CE7AA6A3EF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886387" y="680421"/>
            <a:ext cx="936104" cy="172819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7C7563C-3A48-4C72-934D-3AF6901F06CD}"/>
              </a:ext>
            </a:extLst>
          </p:cNvPr>
          <p:cNvGrpSpPr/>
          <p:nvPr/>
        </p:nvGrpSpPr>
        <p:grpSpPr>
          <a:xfrm>
            <a:off x="170578" y="2636912"/>
            <a:ext cx="2045907" cy="1728193"/>
            <a:chOff x="2894112" y="2518038"/>
            <a:chExt cx="2234050" cy="1955089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48BAB99-8A08-4094-9D76-8B09C89DFA59}"/>
                </a:ext>
              </a:extLst>
            </p:cNvPr>
            <p:cNvSpPr/>
            <p:nvPr/>
          </p:nvSpPr>
          <p:spPr>
            <a:xfrm>
              <a:off x="2894112" y="2518038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90F60F8-EBF5-4BCB-8E39-366B58046C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769" y="2710948"/>
              <a:ext cx="1114436" cy="1436103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3BC1F59A-462A-4CEB-9423-FD9B3533E1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85754" r="59852" b="2044"/>
          <a:stretch/>
        </p:blipFill>
        <p:spPr>
          <a:xfrm>
            <a:off x="6712479" y="680421"/>
            <a:ext cx="1857764" cy="1728192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E0FE5FE9-06F1-4F4D-9636-BB2F653B849E}"/>
              </a:ext>
            </a:extLst>
          </p:cNvPr>
          <p:cNvGrpSpPr/>
          <p:nvPr/>
        </p:nvGrpSpPr>
        <p:grpSpPr>
          <a:xfrm>
            <a:off x="6732465" y="2699038"/>
            <a:ext cx="2045907" cy="1728193"/>
            <a:chOff x="5844640" y="2553464"/>
            <a:chExt cx="2234050" cy="1955089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FCDE29E-3C7C-4AA2-A0C8-3002F4902B74}"/>
                </a:ext>
              </a:extLst>
            </p:cNvPr>
            <p:cNvSpPr/>
            <p:nvPr/>
          </p:nvSpPr>
          <p:spPr>
            <a:xfrm>
              <a:off x="5844640" y="2553464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C1679F3-1C4E-4260-A1E2-D722767BF6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4299" y="3085712"/>
              <a:ext cx="686691" cy="884896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5A6A914-6202-447B-B076-05E1483583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9109" y="3085712"/>
              <a:ext cx="686691" cy="884896"/>
            </a:xfrm>
            <a:prstGeom prst="rect">
              <a:avLst/>
            </a:prstGeom>
          </p:spPr>
        </p:pic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370A031A-3AF5-4EA0-9BA5-B0C3EF24D6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4993672" y="717421"/>
            <a:ext cx="936104" cy="172819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D447B92-6BD0-49BB-AC36-4409FA984A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9618361" y="680421"/>
            <a:ext cx="936104" cy="1728192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74BE9551-99E7-49C3-BFF7-0EA98E3376E3}"/>
              </a:ext>
            </a:extLst>
          </p:cNvPr>
          <p:cNvGrpSpPr/>
          <p:nvPr/>
        </p:nvGrpSpPr>
        <p:grpSpPr>
          <a:xfrm>
            <a:off x="4495266" y="2721696"/>
            <a:ext cx="2045907" cy="1728193"/>
            <a:chOff x="2894112" y="2518038"/>
            <a:chExt cx="2234050" cy="1955089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57ED92AD-16E5-4DEE-BFBD-9ED9EA71287A}"/>
                </a:ext>
              </a:extLst>
            </p:cNvPr>
            <p:cNvSpPr/>
            <p:nvPr/>
          </p:nvSpPr>
          <p:spPr>
            <a:xfrm>
              <a:off x="2894112" y="2518038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28123E18-CE43-455D-8DA5-15202774A2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769" y="2710948"/>
              <a:ext cx="1114436" cy="1436103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A63E2D6-A80E-4C12-A74B-753F5394B286}"/>
              </a:ext>
            </a:extLst>
          </p:cNvPr>
          <p:cNvGrpSpPr/>
          <p:nvPr/>
        </p:nvGrpSpPr>
        <p:grpSpPr>
          <a:xfrm>
            <a:off x="8969664" y="2721696"/>
            <a:ext cx="2045907" cy="1728193"/>
            <a:chOff x="2894112" y="2518038"/>
            <a:chExt cx="2234050" cy="1955089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CBDFAE6-4FDC-4103-A272-9A83B73296C9}"/>
                </a:ext>
              </a:extLst>
            </p:cNvPr>
            <p:cNvSpPr/>
            <p:nvPr/>
          </p:nvSpPr>
          <p:spPr>
            <a:xfrm>
              <a:off x="2894112" y="2518038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90D46AB5-8C35-454C-B865-72B2D748D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769" y="2710948"/>
              <a:ext cx="1114436" cy="1436103"/>
            </a:xfrm>
            <a:prstGeom prst="rect">
              <a:avLst/>
            </a:prstGeom>
          </p:spPr>
        </p:pic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27EA6A48-22F0-4ADA-AFE8-19955CA893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85754" r="59852" b="2044"/>
          <a:stretch/>
        </p:blipFill>
        <p:spPr>
          <a:xfrm>
            <a:off x="2305656" y="740116"/>
            <a:ext cx="1857764" cy="1728192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5BE1F562-21D5-41CF-B346-B0BBE779550A}"/>
              </a:ext>
            </a:extLst>
          </p:cNvPr>
          <p:cNvGrpSpPr/>
          <p:nvPr/>
        </p:nvGrpSpPr>
        <p:grpSpPr>
          <a:xfrm>
            <a:off x="2325642" y="2758733"/>
            <a:ext cx="2045907" cy="1728193"/>
            <a:chOff x="5844640" y="2553464"/>
            <a:chExt cx="2234050" cy="1955089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AB87376-BABE-42E1-AECC-0266C28AAD77}"/>
                </a:ext>
              </a:extLst>
            </p:cNvPr>
            <p:cNvSpPr/>
            <p:nvPr/>
          </p:nvSpPr>
          <p:spPr>
            <a:xfrm>
              <a:off x="5844640" y="2553464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34C1ED25-BEEE-408F-9749-C9D6A6F5EF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4299" y="3085712"/>
              <a:ext cx="686691" cy="884896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CEC4E6C-FEBE-4CA7-902A-AAC966EA1E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9109" y="3085712"/>
              <a:ext cx="686691" cy="8848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150446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B6D2E12-A744-4087-81F6-CE7AA6A3EF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886387" y="680421"/>
            <a:ext cx="936104" cy="172819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7C7563C-3A48-4C72-934D-3AF6901F06CD}"/>
              </a:ext>
            </a:extLst>
          </p:cNvPr>
          <p:cNvGrpSpPr/>
          <p:nvPr/>
        </p:nvGrpSpPr>
        <p:grpSpPr>
          <a:xfrm>
            <a:off x="157020" y="2758733"/>
            <a:ext cx="2045907" cy="1728193"/>
            <a:chOff x="2894112" y="2518038"/>
            <a:chExt cx="2234050" cy="1955089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48BAB99-8A08-4094-9D76-8B09C89DFA59}"/>
                </a:ext>
              </a:extLst>
            </p:cNvPr>
            <p:cNvSpPr/>
            <p:nvPr/>
          </p:nvSpPr>
          <p:spPr>
            <a:xfrm>
              <a:off x="2894112" y="2518038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90F60F8-EBF5-4BCB-8E39-366B58046C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769" y="2710948"/>
              <a:ext cx="1114436" cy="1436103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3BC1F59A-462A-4CEB-9423-FD9B3533E1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85754" r="59852" b="2044"/>
          <a:stretch/>
        </p:blipFill>
        <p:spPr>
          <a:xfrm>
            <a:off x="6712479" y="680421"/>
            <a:ext cx="1857764" cy="1728192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E0FE5FE9-06F1-4F4D-9636-BB2F653B849E}"/>
              </a:ext>
            </a:extLst>
          </p:cNvPr>
          <p:cNvGrpSpPr/>
          <p:nvPr/>
        </p:nvGrpSpPr>
        <p:grpSpPr>
          <a:xfrm>
            <a:off x="6732465" y="2699038"/>
            <a:ext cx="2045907" cy="1728193"/>
            <a:chOff x="5844640" y="2553464"/>
            <a:chExt cx="2234050" cy="1955089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FCDE29E-3C7C-4AA2-A0C8-3002F4902B74}"/>
                </a:ext>
              </a:extLst>
            </p:cNvPr>
            <p:cNvSpPr/>
            <p:nvPr/>
          </p:nvSpPr>
          <p:spPr>
            <a:xfrm>
              <a:off x="5844640" y="2553464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C1679F3-1C4E-4260-A1E2-D722767BF6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4299" y="3085712"/>
              <a:ext cx="686691" cy="884896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5A6A914-6202-447B-B076-05E1483583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9109" y="3085712"/>
              <a:ext cx="686691" cy="884896"/>
            </a:xfrm>
            <a:prstGeom prst="rect">
              <a:avLst/>
            </a:prstGeom>
          </p:spPr>
        </p:pic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2D447B92-6BD0-49BB-AC36-4409FA984A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9618361" y="680421"/>
            <a:ext cx="936104" cy="1728192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DA63E2D6-A80E-4C12-A74B-753F5394B286}"/>
              </a:ext>
            </a:extLst>
          </p:cNvPr>
          <p:cNvGrpSpPr/>
          <p:nvPr/>
        </p:nvGrpSpPr>
        <p:grpSpPr>
          <a:xfrm>
            <a:off x="8969664" y="2721696"/>
            <a:ext cx="2045907" cy="1728193"/>
            <a:chOff x="2894112" y="2518038"/>
            <a:chExt cx="2234050" cy="1955089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CBDFAE6-4FDC-4103-A272-9A83B73296C9}"/>
                </a:ext>
              </a:extLst>
            </p:cNvPr>
            <p:cNvSpPr/>
            <p:nvPr/>
          </p:nvSpPr>
          <p:spPr>
            <a:xfrm>
              <a:off x="2894112" y="2518038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90D46AB5-8C35-454C-B865-72B2D748D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769" y="2710948"/>
              <a:ext cx="1114436" cy="1436103"/>
            </a:xfrm>
            <a:prstGeom prst="rect">
              <a:avLst/>
            </a:prstGeom>
          </p:spPr>
        </p:pic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27EA6A48-22F0-4ADA-AFE8-19955CA893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85754" r="59852" b="2044"/>
          <a:stretch/>
        </p:blipFill>
        <p:spPr>
          <a:xfrm>
            <a:off x="2305656" y="740116"/>
            <a:ext cx="1857764" cy="1728192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5BE1F562-21D5-41CF-B346-B0BBE779550A}"/>
              </a:ext>
            </a:extLst>
          </p:cNvPr>
          <p:cNvGrpSpPr/>
          <p:nvPr/>
        </p:nvGrpSpPr>
        <p:grpSpPr>
          <a:xfrm>
            <a:off x="2325642" y="2758733"/>
            <a:ext cx="2045907" cy="1728193"/>
            <a:chOff x="5844640" y="2553464"/>
            <a:chExt cx="2234050" cy="1955089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AB87376-BABE-42E1-AECC-0266C28AAD77}"/>
                </a:ext>
              </a:extLst>
            </p:cNvPr>
            <p:cNvSpPr/>
            <p:nvPr/>
          </p:nvSpPr>
          <p:spPr>
            <a:xfrm>
              <a:off x="5844640" y="2553464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34C1ED25-BEEE-408F-9749-C9D6A6F5EF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4299" y="3085712"/>
              <a:ext cx="686691" cy="884896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CEC4E6C-FEBE-4CA7-902A-AAC966EA1E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9109" y="3085712"/>
              <a:ext cx="686691" cy="884896"/>
            </a:xfrm>
            <a:prstGeom prst="rect">
              <a:avLst/>
            </a:prstGeom>
          </p:spPr>
        </p:pic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F507A4A7-24AC-4135-BA66-7468BEF06E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9" t="23901" r="38979" b="68504"/>
          <a:stretch/>
        </p:blipFill>
        <p:spPr>
          <a:xfrm>
            <a:off x="5027505" y="919217"/>
            <a:ext cx="822025" cy="1484155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43BCB6D3-50E5-4B41-94B5-09EBBFFB6D00}"/>
              </a:ext>
            </a:extLst>
          </p:cNvPr>
          <p:cNvSpPr/>
          <p:nvPr/>
        </p:nvSpPr>
        <p:spPr>
          <a:xfrm>
            <a:off x="4626353" y="2733024"/>
            <a:ext cx="1914820" cy="1705535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15173389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B6D2E12-A744-4087-81F6-CE7AA6A3EF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35530" r="48866" b="52269"/>
          <a:stretch/>
        </p:blipFill>
        <p:spPr>
          <a:xfrm>
            <a:off x="886387" y="680421"/>
            <a:ext cx="936104" cy="172819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7C7563C-3A48-4C72-934D-3AF6901F06CD}"/>
              </a:ext>
            </a:extLst>
          </p:cNvPr>
          <p:cNvGrpSpPr/>
          <p:nvPr/>
        </p:nvGrpSpPr>
        <p:grpSpPr>
          <a:xfrm>
            <a:off x="157020" y="2758733"/>
            <a:ext cx="2045907" cy="1728193"/>
            <a:chOff x="2894112" y="2518038"/>
            <a:chExt cx="2234050" cy="1955089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48BAB99-8A08-4094-9D76-8B09C89DFA59}"/>
                </a:ext>
              </a:extLst>
            </p:cNvPr>
            <p:cNvSpPr/>
            <p:nvPr/>
          </p:nvSpPr>
          <p:spPr>
            <a:xfrm>
              <a:off x="2894112" y="2518038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90F60F8-EBF5-4BCB-8E39-366B58046C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769" y="2710948"/>
              <a:ext cx="1114436" cy="1436103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3BC1F59A-462A-4CEB-9423-FD9B3533E1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85754" r="59852" b="2044"/>
          <a:stretch/>
        </p:blipFill>
        <p:spPr>
          <a:xfrm>
            <a:off x="6712479" y="680421"/>
            <a:ext cx="1857764" cy="1728192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E0FE5FE9-06F1-4F4D-9636-BB2F653B849E}"/>
              </a:ext>
            </a:extLst>
          </p:cNvPr>
          <p:cNvGrpSpPr/>
          <p:nvPr/>
        </p:nvGrpSpPr>
        <p:grpSpPr>
          <a:xfrm>
            <a:off x="6732465" y="2699038"/>
            <a:ext cx="2045907" cy="1728193"/>
            <a:chOff x="5844640" y="2553464"/>
            <a:chExt cx="2234050" cy="1955089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FCDE29E-3C7C-4AA2-A0C8-3002F4902B74}"/>
                </a:ext>
              </a:extLst>
            </p:cNvPr>
            <p:cNvSpPr/>
            <p:nvPr/>
          </p:nvSpPr>
          <p:spPr>
            <a:xfrm>
              <a:off x="5844640" y="2553464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C1679F3-1C4E-4260-A1E2-D722767BF6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4299" y="3085712"/>
              <a:ext cx="686691" cy="884896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5A6A914-6202-447B-B076-05E1483583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9109" y="3085712"/>
              <a:ext cx="686691" cy="884896"/>
            </a:xfrm>
            <a:prstGeom prst="rect">
              <a:avLst/>
            </a:prstGeom>
          </p:spPr>
        </p:pic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27EA6A48-22F0-4ADA-AFE8-19955CA893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85754" r="59852" b="2044"/>
          <a:stretch/>
        </p:blipFill>
        <p:spPr>
          <a:xfrm>
            <a:off x="2305656" y="740116"/>
            <a:ext cx="1857764" cy="1728192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5BE1F562-21D5-41CF-B346-B0BBE779550A}"/>
              </a:ext>
            </a:extLst>
          </p:cNvPr>
          <p:cNvGrpSpPr/>
          <p:nvPr/>
        </p:nvGrpSpPr>
        <p:grpSpPr>
          <a:xfrm>
            <a:off x="2325642" y="2758733"/>
            <a:ext cx="2045907" cy="1728193"/>
            <a:chOff x="5844640" y="2553464"/>
            <a:chExt cx="2234050" cy="1955089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AB87376-BABE-42E1-AECC-0266C28AAD77}"/>
                </a:ext>
              </a:extLst>
            </p:cNvPr>
            <p:cNvSpPr/>
            <p:nvPr/>
          </p:nvSpPr>
          <p:spPr>
            <a:xfrm>
              <a:off x="5844640" y="2553464"/>
              <a:ext cx="2234050" cy="195508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34C1ED25-BEEE-408F-9749-C9D6A6F5EF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4299" y="3085712"/>
              <a:ext cx="686691" cy="884896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CEC4E6C-FEBE-4CA7-902A-AAC966EA1E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9109" y="3085712"/>
              <a:ext cx="686691" cy="884896"/>
            </a:xfrm>
            <a:prstGeom prst="rect">
              <a:avLst/>
            </a:prstGeom>
          </p:spPr>
        </p:pic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F507A4A7-24AC-4135-BA66-7468BEF06E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9" t="23901" r="38979" b="68504"/>
          <a:stretch/>
        </p:blipFill>
        <p:spPr>
          <a:xfrm>
            <a:off x="5027505" y="919217"/>
            <a:ext cx="822025" cy="1484155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43BCB6D3-50E5-4B41-94B5-09EBBFFB6D00}"/>
              </a:ext>
            </a:extLst>
          </p:cNvPr>
          <p:cNvSpPr/>
          <p:nvPr/>
        </p:nvSpPr>
        <p:spPr>
          <a:xfrm>
            <a:off x="4626353" y="2733024"/>
            <a:ext cx="1914820" cy="1705535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918D2975-532E-473E-BFCC-0A5E79CE9B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9" t="23901" r="38979" b="68504"/>
          <a:stretch/>
        </p:blipFill>
        <p:spPr>
          <a:xfrm>
            <a:off x="9370816" y="885231"/>
            <a:ext cx="822025" cy="1484155"/>
          </a:xfrm>
          <a:prstGeom prst="rect">
            <a:avLst/>
          </a:prstGeom>
        </p:spPr>
      </p:pic>
      <p:sp>
        <p:nvSpPr>
          <p:cNvPr id="27" name="Oval 26">
            <a:extLst>
              <a:ext uri="{FF2B5EF4-FFF2-40B4-BE49-F238E27FC236}">
                <a16:creationId xmlns:a16="http://schemas.microsoft.com/office/drawing/2014/main" id="{0385BC0A-FEF9-46CA-A15E-F10E8BE64B19}"/>
              </a:ext>
            </a:extLst>
          </p:cNvPr>
          <p:cNvSpPr/>
          <p:nvPr/>
        </p:nvSpPr>
        <p:spPr>
          <a:xfrm>
            <a:off x="8969664" y="2699038"/>
            <a:ext cx="1914820" cy="1705535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37162926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24508613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9147</TotalTime>
  <Words>30</Words>
  <Application>Microsoft Office PowerPoint</Application>
  <PresentationFormat>Custom</PresentationFormat>
  <Paragraphs>22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658</cp:revision>
  <dcterms:created xsi:type="dcterms:W3CDTF">2010-04-30T18:19:48Z</dcterms:created>
  <dcterms:modified xsi:type="dcterms:W3CDTF">2023-01-03T07:36:49Z</dcterms:modified>
</cp:coreProperties>
</file>