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4"/>
  </p:notesMasterIdLst>
  <p:sldIdLst>
    <p:sldId id="537" r:id="rId2"/>
    <p:sldId id="581" r:id="rId3"/>
    <p:sldId id="499" r:id="rId4"/>
    <p:sldId id="515" r:id="rId5"/>
    <p:sldId id="507" r:id="rId6"/>
    <p:sldId id="509" r:id="rId7"/>
    <p:sldId id="508" r:id="rId8"/>
    <p:sldId id="512" r:id="rId9"/>
    <p:sldId id="513" r:id="rId10"/>
    <p:sldId id="514" r:id="rId11"/>
    <p:sldId id="442" r:id="rId12"/>
    <p:sldId id="492" r:id="rId13"/>
  </p:sldIdLst>
  <p:sldSz cx="10972800" cy="6858000"/>
  <p:notesSz cx="6858000" cy="9144000"/>
  <p:custDataLst>
    <p:tags r:id="rId15"/>
  </p:custData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0000"/>
    <a:srgbClr val="66FF66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56" autoAdjust="0"/>
    <p:restoredTop sz="94660"/>
  </p:normalViewPr>
  <p:slideViewPr>
    <p:cSldViewPr>
      <p:cViewPr varScale="1">
        <p:scale>
          <a:sx n="104" d="100"/>
          <a:sy n="104" d="100"/>
        </p:scale>
        <p:origin x="840" y="114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E0E9EB-A4B0-475C-8E93-02804491BD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91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F578D-4EA6-4A59-A881-47C5173C2D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05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152EA-FCF6-4F4C-9DDB-3F9E04D16B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641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4BBA4-6A3D-44B4-9727-29EF3B6784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3934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941C9-C0C5-4B77-AFBF-5F97CA1B9C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9062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CE57D-CE04-4F25-B5DB-23A8C346EE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899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399DB-C134-426C-86C5-13BE60C41C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442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3D4ACB-7ACA-49A7-8312-9444072E3B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737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BE647-801F-48BC-A16F-F6E9CC712B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779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5682A8-726C-4948-AAF6-A225D6837C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0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E87EB-7254-42BD-BEED-9011A9809E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144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5A90EF-9B66-43A9-83B2-C31212979A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184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5FA58-829D-4053-8BCC-574D31A1C0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714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5FA58-829D-4053-8BCC-574D31A1C0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496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765B-A801-4D26-AF3C-0A19A6ACDE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564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5582DF3C-05CE-41CD-8378-968E4A9F6F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65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30663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D60A2A-A22F-B4E4-60EE-D57DE0998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249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88B137-31EB-15B0-8EA9-5A4A09F06580}"/>
              </a:ext>
            </a:extLst>
          </p:cNvPr>
          <p:cNvSpPr txBox="1"/>
          <p:nvPr/>
        </p:nvSpPr>
        <p:spPr>
          <a:xfrm>
            <a:off x="5459844" y="3420806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50C359-D7B5-6663-9B3F-B6B89B67F33A}"/>
              </a:ext>
            </a:extLst>
          </p:cNvPr>
          <p:cNvSpPr txBox="1"/>
          <p:nvPr/>
        </p:nvSpPr>
        <p:spPr>
          <a:xfrm>
            <a:off x="5483344" y="5508569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8"/>
          <p:cNvSpPr>
            <a:spLocks noChangeArrowheads="1"/>
          </p:cNvSpPr>
          <p:nvPr/>
        </p:nvSpPr>
        <p:spPr bwMode="auto">
          <a:xfrm>
            <a:off x="877888" y="2700338"/>
            <a:ext cx="9217025" cy="159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48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GÕ KẾT HỢP VẬN ĐỘNG CƠ THỂ</a:t>
            </a:r>
            <a:br>
              <a:rPr lang="en-US" sz="48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</a:br>
            <a:r>
              <a:rPr lang="en-US" sz="48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THEO HÌNH TIẾT TẤU</a:t>
            </a:r>
          </a:p>
        </p:txBody>
      </p:sp>
      <p:pic>
        <p:nvPicPr>
          <p:cNvPr id="1332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3583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9186" r="31018" b="16690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>
              <a:latin typeface="Cambria" pitchFamily="18" charset="0"/>
            </a:endParaRPr>
          </a:p>
        </p:txBody>
      </p:sp>
      <p:pic>
        <p:nvPicPr>
          <p:cNvPr id="717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72" y="1557338"/>
            <a:ext cx="9807128" cy="187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717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64" y="4132263"/>
            <a:ext cx="9879136" cy="188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431800" y="982663"/>
            <a:ext cx="162083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1713CB"/>
                </a:solidFill>
              </a:rPr>
              <a:t>* Mẫu 1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09575" y="3492500"/>
            <a:ext cx="1620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1713CB"/>
                </a:solidFill>
              </a:rPr>
              <a:t>* Mẫu 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8"/>
          <a:stretch>
            <a:fillRect/>
          </a:stretch>
        </p:blipFill>
        <p:spPr bwMode="auto">
          <a:xfrm>
            <a:off x="2462213" y="2636838"/>
            <a:ext cx="6048375" cy="296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5364" name="Picture 7" descr="D:\GIÁO ÁN 1 2020-2021\sach lop 2\KÊT NỐI 2\2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9" t="3642" r="14528" b="85220"/>
          <a:stretch>
            <a:fillRect/>
          </a:stretch>
        </p:blipFill>
        <p:spPr bwMode="auto">
          <a:xfrm>
            <a:off x="1673225" y="1052513"/>
            <a:ext cx="7845425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2697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1C90E235-5D34-E3F2-F3ED-9D8017D8E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2B979-5A7F-35B3-07A0-0792D9997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97" y="2391254"/>
            <a:ext cx="3886200" cy="353845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DD7A967-0A99-A1E5-CA7E-188828A3B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3136" y="1783951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3" name="Picture 7" descr="D:\GIÁO ÁN 1 2020-2021\sach lop 2\KÊT NỐI 2\28.jpg">
            <a:extLst>
              <a:ext uri="{FF2B5EF4-FFF2-40B4-BE49-F238E27FC236}">
                <a16:creationId xmlns:a16="http://schemas.microsoft.com/office/drawing/2014/main" id="{8443621C-B263-1BA4-9D1E-F1C8527B12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9" t="3642" r="14528" b="85220"/>
          <a:stretch>
            <a:fillRect/>
          </a:stretch>
        </p:blipFill>
        <p:spPr bwMode="auto">
          <a:xfrm>
            <a:off x="5296773" y="115844"/>
            <a:ext cx="5552201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31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328869" y="2349500"/>
            <a:ext cx="8333995" cy="188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115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KHỞI ĐỘNG</a:t>
            </a:r>
          </a:p>
        </p:txBody>
      </p:sp>
      <p:pic>
        <p:nvPicPr>
          <p:cNvPr id="308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8"/>
          <a:stretch>
            <a:fillRect/>
          </a:stretch>
        </p:blipFill>
        <p:spPr bwMode="auto">
          <a:xfrm>
            <a:off x="2678113" y="2605088"/>
            <a:ext cx="5481637" cy="298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5124" name="Picture 7" descr="D:\GIÁO ÁN 1 2020-2021\sach lop 2\KÊT NỐI 2\2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9" t="3642" r="14528" b="85220"/>
          <a:stretch>
            <a:fillRect/>
          </a:stretch>
        </p:blipFill>
        <p:spPr bwMode="auto">
          <a:xfrm>
            <a:off x="1673225" y="1052513"/>
            <a:ext cx="7845425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8"/>
          <p:cNvSpPr>
            <a:spLocks noChangeArrowheads="1"/>
          </p:cNvSpPr>
          <p:nvPr/>
        </p:nvSpPr>
        <p:spPr bwMode="auto">
          <a:xfrm>
            <a:off x="1231900" y="2565400"/>
            <a:ext cx="8621713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NGHE NHẠC KẾT HỢP</a:t>
            </a:r>
          </a:p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VẬN ĐỘNG CƠ THỂ</a:t>
            </a:r>
          </a:p>
        </p:txBody>
      </p:sp>
      <p:sp>
        <p:nvSpPr>
          <p:cNvPr id="6148" name="Text Box 10"/>
          <p:cNvSpPr txBox="1">
            <a:spLocks noChangeArrowheads="1"/>
          </p:cNvSpPr>
          <p:nvPr/>
        </p:nvSpPr>
        <p:spPr bwMode="auto">
          <a:xfrm>
            <a:off x="1566863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VUI ĐẾN TRƯỜNG</a:t>
            </a:r>
          </a:p>
        </p:txBody>
      </p:sp>
      <p:pic>
        <p:nvPicPr>
          <p:cNvPr id="6153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957388" y="1330325"/>
            <a:ext cx="70580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eaLnBrk="1" hangingPunct="1"/>
            <a:r>
              <a:rPr lang="en-US" sz="4000" b="1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GÕ THEO HÌNH TIẾT TẤU</a:t>
            </a:r>
          </a:p>
        </p:txBody>
      </p:sp>
      <p:pic>
        <p:nvPicPr>
          <p:cNvPr id="36866" name="Picutre 16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2590800"/>
            <a:ext cx="8256588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406525" y="4005263"/>
            <a:ext cx="90487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sz="2800" dirty="0">
                <a:solidFill>
                  <a:srgbClr val="1713CB"/>
                </a:solidFill>
              </a:rPr>
              <a:t> </a:t>
            </a:r>
            <a:r>
              <a:rPr lang="en-US" sz="2800" i="1" dirty="0" err="1">
                <a:solidFill>
                  <a:srgbClr val="1713CB"/>
                </a:solidFill>
              </a:rPr>
              <a:t>Tùng</a:t>
            </a:r>
            <a:r>
              <a:rPr lang="en-US" sz="2800" i="1" dirty="0">
                <a:solidFill>
                  <a:srgbClr val="1713CB"/>
                </a:solidFill>
              </a:rPr>
              <a:t>    </a:t>
            </a:r>
            <a:r>
              <a:rPr lang="en-US" sz="2800" i="1" dirty="0" err="1">
                <a:solidFill>
                  <a:srgbClr val="1713CB"/>
                </a:solidFill>
              </a:rPr>
              <a:t>tùng</a:t>
            </a:r>
            <a:r>
              <a:rPr lang="en-US" sz="2800" i="1" dirty="0">
                <a:solidFill>
                  <a:srgbClr val="1713CB"/>
                </a:solidFill>
              </a:rPr>
              <a:t>   </a:t>
            </a:r>
            <a:r>
              <a:rPr lang="en-US" sz="2800" i="1" dirty="0" err="1">
                <a:solidFill>
                  <a:srgbClr val="1713CB"/>
                </a:solidFill>
              </a:rPr>
              <a:t>tùng</a:t>
            </a:r>
            <a:r>
              <a:rPr lang="en-US" sz="2800" i="1" dirty="0">
                <a:solidFill>
                  <a:srgbClr val="1713CB"/>
                </a:solidFill>
              </a:rPr>
              <a:t>    </a:t>
            </a:r>
            <a:r>
              <a:rPr lang="en-US" sz="2800" i="1" dirty="0" err="1">
                <a:solidFill>
                  <a:srgbClr val="1713CB"/>
                </a:solidFill>
              </a:rPr>
              <a:t>tùng</a:t>
            </a:r>
            <a:r>
              <a:rPr lang="en-US" sz="2800" i="1" dirty="0">
                <a:solidFill>
                  <a:srgbClr val="1713CB"/>
                </a:solidFill>
              </a:rPr>
              <a:t> </a:t>
            </a:r>
            <a:r>
              <a:rPr lang="en-US" sz="2800" i="1" dirty="0" err="1">
                <a:solidFill>
                  <a:srgbClr val="1713CB"/>
                </a:solidFill>
              </a:rPr>
              <a:t>cắc</a:t>
            </a:r>
            <a:r>
              <a:rPr lang="en-US" sz="2800" i="1" dirty="0">
                <a:solidFill>
                  <a:srgbClr val="1713CB"/>
                </a:solidFill>
              </a:rPr>
              <a:t>  </a:t>
            </a:r>
            <a:r>
              <a:rPr lang="en-US" sz="2800" i="1" dirty="0" err="1">
                <a:solidFill>
                  <a:srgbClr val="1713CB"/>
                </a:solidFill>
              </a:rPr>
              <a:t>tùng</a:t>
            </a:r>
            <a:r>
              <a:rPr lang="en-US" sz="2800" i="1" dirty="0">
                <a:solidFill>
                  <a:srgbClr val="1713CB"/>
                </a:solidFill>
              </a:rPr>
              <a:t>    </a:t>
            </a:r>
            <a:r>
              <a:rPr lang="en-US" sz="2800" i="1" dirty="0" err="1">
                <a:solidFill>
                  <a:srgbClr val="1713CB"/>
                </a:solidFill>
              </a:rPr>
              <a:t>tùng</a:t>
            </a:r>
            <a:r>
              <a:rPr lang="en-US" sz="2800" i="1" dirty="0">
                <a:solidFill>
                  <a:srgbClr val="1713CB"/>
                </a:solidFill>
              </a:rPr>
              <a:t>  </a:t>
            </a:r>
            <a:r>
              <a:rPr lang="en-US" sz="2800" i="1" dirty="0" err="1">
                <a:solidFill>
                  <a:srgbClr val="1713CB"/>
                </a:solidFill>
              </a:rPr>
              <a:t>tùng</a:t>
            </a:r>
            <a:r>
              <a:rPr lang="en-US" sz="2800" i="1" dirty="0">
                <a:solidFill>
                  <a:srgbClr val="1713CB"/>
                </a:solidFill>
              </a:rPr>
              <a:t>      </a:t>
            </a:r>
            <a:r>
              <a:rPr lang="en-US" sz="2800" i="1" dirty="0" err="1">
                <a:solidFill>
                  <a:srgbClr val="1713CB"/>
                </a:solidFill>
              </a:rPr>
              <a:t>tùng</a:t>
            </a:r>
            <a:endParaRPr lang="en-US" sz="2800" dirty="0">
              <a:solidFill>
                <a:srgbClr val="1713CB"/>
              </a:solidFill>
            </a:endParaRPr>
          </a:p>
        </p:txBody>
      </p:sp>
      <p:pic>
        <p:nvPicPr>
          <p:cNvPr id="8" name="Picture 10" descr="D:\GIÁO ÁN 1 2020-2021\HÌNH SOẠN GIÁO ÁN\Nhạc cụ\Trống con\Trống con - Copy (2) - Copy - Copy - Cop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3509963"/>
            <a:ext cx="82867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 descr="D:\GIÁO ÁN 1 2020-2021\HÌNH SOẠN GIÁO ÁN\Nhạc cụ\Trống con\Trống con - Copy (3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6" t="11723" r="17525" b="12915"/>
          <a:stretch>
            <a:fillRect/>
          </a:stretch>
        </p:blipFill>
        <p:spPr bwMode="auto">
          <a:xfrm>
            <a:off x="2822575" y="3476625"/>
            <a:ext cx="550863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 descr="D:\GIÁO ÁN 1 2020-2021\HÌNH SOẠN GIÁO ÁN\Nhạc cụ\Trống con\Trống con - Copy (2) - Copy - Copy - Cop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550" y="3509963"/>
            <a:ext cx="82867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:\GIÁO ÁN 1 2020-2021\HÌNH SOẠN GIÁO ÁN\Nhạc cụ\Trống con\Trống con - Copy (2) - Copy - Copy - Cop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763" y="3509963"/>
            <a:ext cx="82867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1" descr="D:\GIÁO ÁN 1 2020-2021\HÌNH SOẠN GIÁO ÁN\Nhạc cụ\Trống con\Trống con - Copy (3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6" t="11723" r="17525" b="12915"/>
          <a:stretch>
            <a:fillRect/>
          </a:stretch>
        </p:blipFill>
        <p:spPr bwMode="auto">
          <a:xfrm>
            <a:off x="3614738" y="3505200"/>
            <a:ext cx="550862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1" descr="D:\GIÁO ÁN 1 2020-2021\HÌNH SOẠN GIÁO ÁN\Nhạc cụ\Trống con\Trống con - Copy (3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6" t="11723" r="17525" b="12915"/>
          <a:stretch>
            <a:fillRect/>
          </a:stretch>
        </p:blipFill>
        <p:spPr bwMode="auto">
          <a:xfrm>
            <a:off x="4665663" y="3489325"/>
            <a:ext cx="550862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1" descr="D:\GIÁO ÁN 1 2020-2021\HÌNH SOẠN GIÁO ÁN\Nhạc cụ\Trống con\Trống con - Copy (3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6" t="11723" r="17525" b="12915"/>
          <a:stretch>
            <a:fillRect/>
          </a:stretch>
        </p:blipFill>
        <p:spPr bwMode="auto">
          <a:xfrm>
            <a:off x="6999288" y="3476625"/>
            <a:ext cx="550862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1" descr="D:\GIÁO ÁN 1 2020-2021\HÌNH SOẠN GIÁO ÁN\Nhạc cụ\Trống con\Trống con - Copy (3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6" t="11723" r="17525" b="12915"/>
          <a:stretch>
            <a:fillRect/>
          </a:stretch>
        </p:blipFill>
        <p:spPr bwMode="auto">
          <a:xfrm>
            <a:off x="7659688" y="3476625"/>
            <a:ext cx="5524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1" descr="D:\GIÁO ÁN 1 2020-2021\HÌNH SOẠN GIÁO ÁN\Nhạc cụ\Trống con\Trống con - Copy (3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6" t="11723" r="17525" b="12915"/>
          <a:stretch>
            <a:fillRect/>
          </a:stretch>
        </p:blipFill>
        <p:spPr bwMode="auto">
          <a:xfrm>
            <a:off x="8870950" y="3476625"/>
            <a:ext cx="5524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NG 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NG 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NG 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8"/>
          <p:cNvSpPr>
            <a:spLocks noChangeArrowheads="1"/>
          </p:cNvSpPr>
          <p:nvPr/>
        </p:nvSpPr>
        <p:spPr bwMode="auto">
          <a:xfrm>
            <a:off x="1212850" y="2700338"/>
            <a:ext cx="8661400" cy="159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48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NGHE NHẠC KẾT HỢP</a:t>
            </a:r>
          </a:p>
          <a:p>
            <a:pPr eaLnBrk="1" hangingPunct="1"/>
            <a:r>
              <a:rPr lang="en-US" sz="48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GÕ ĐỆM THEO HÌNH TIẾT TẤU</a:t>
            </a:r>
          </a:p>
        </p:txBody>
      </p:sp>
      <p:sp>
        <p:nvSpPr>
          <p:cNvPr id="9220" name="Text Box 10"/>
          <p:cNvSpPr txBox="1">
            <a:spLocks noChangeArrowheads="1"/>
          </p:cNvSpPr>
          <p:nvPr/>
        </p:nvSpPr>
        <p:spPr bwMode="auto">
          <a:xfrm>
            <a:off x="1566863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MÚA SƯ TỬ THẬT LÀ VUI</a:t>
            </a:r>
          </a:p>
        </p:txBody>
      </p:sp>
      <p:pic>
        <p:nvPicPr>
          <p:cNvPr id="9225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3583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806450" y="1052513"/>
            <a:ext cx="94329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eaLnBrk="1" hangingPunct="1"/>
            <a:r>
              <a:rPr lang="en-US" sz="4000" b="1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GÕ VÀ VỖ TAY THEO HÌNH TIẾT TẤU</a:t>
            </a:r>
          </a:p>
        </p:txBody>
      </p:sp>
      <p:pic>
        <p:nvPicPr>
          <p:cNvPr id="3891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813" y="2708275"/>
            <a:ext cx="8496300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63550" y="1916113"/>
            <a:ext cx="162083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1713CB"/>
                </a:solidFill>
              </a:rPr>
              <a:t>* Mẫu 1</a:t>
            </a:r>
          </a:p>
        </p:txBody>
      </p:sp>
      <p:pic>
        <p:nvPicPr>
          <p:cNvPr id="18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813" y="3654425"/>
            <a:ext cx="11461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175" y="3654425"/>
            <a:ext cx="11461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738" y="3622675"/>
            <a:ext cx="1146175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0225" y="3646488"/>
            <a:ext cx="11461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0" y="3814763"/>
            <a:ext cx="573088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063" y="3824288"/>
            <a:ext cx="573087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288" y="3814763"/>
            <a:ext cx="57308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850" y="3784600"/>
            <a:ext cx="573088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688" y="3814763"/>
            <a:ext cx="57308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806450" y="1052513"/>
            <a:ext cx="94329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eaLnBrk="1" hangingPunct="1"/>
            <a:r>
              <a:rPr lang="en-US" sz="4000" b="1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GÕ VÀ VỖ TAY THEO HÌNH TIẾT TẤU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63550" y="1916113"/>
            <a:ext cx="162083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1713CB"/>
                </a:solidFill>
              </a:rPr>
              <a:t>* Mẫu 2</a:t>
            </a:r>
          </a:p>
        </p:txBody>
      </p:sp>
      <p:pic>
        <p:nvPicPr>
          <p:cNvPr id="18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813" y="3654425"/>
            <a:ext cx="11461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175" y="3654425"/>
            <a:ext cx="11461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863" y="3622675"/>
            <a:ext cx="1144587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0225" y="3646488"/>
            <a:ext cx="11461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0" y="3814763"/>
            <a:ext cx="573088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063" y="3824288"/>
            <a:ext cx="573087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3814763"/>
            <a:ext cx="573088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263" y="3784600"/>
            <a:ext cx="57308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8" name="Picutre 17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175" y="2774950"/>
            <a:ext cx="86995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438" y="3814763"/>
            <a:ext cx="57308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586430745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9479</TotalTime>
  <Words>148</Words>
  <Application>Microsoft Office PowerPoint</Application>
  <PresentationFormat>Custom</PresentationFormat>
  <Paragraphs>21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640</cp:revision>
  <dcterms:created xsi:type="dcterms:W3CDTF">2010-04-30T18:19:48Z</dcterms:created>
  <dcterms:modified xsi:type="dcterms:W3CDTF">2024-03-30T01:30:15Z</dcterms:modified>
</cp:coreProperties>
</file>