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4"/>
  </p:notesMasterIdLst>
  <p:sldIdLst>
    <p:sldId id="537" r:id="rId2"/>
    <p:sldId id="581" r:id="rId3"/>
    <p:sldId id="499" r:id="rId4"/>
    <p:sldId id="480" r:id="rId5"/>
    <p:sldId id="519" r:id="rId6"/>
    <p:sldId id="507" r:id="rId7"/>
    <p:sldId id="515" r:id="rId8"/>
    <p:sldId id="516" r:id="rId9"/>
    <p:sldId id="517" r:id="rId10"/>
    <p:sldId id="518" r:id="rId11"/>
    <p:sldId id="508" r:id="rId12"/>
    <p:sldId id="520" r:id="rId13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56" autoAdjust="0"/>
    <p:restoredTop sz="94660"/>
  </p:normalViewPr>
  <p:slideViewPr>
    <p:cSldViewPr>
      <p:cViewPr varScale="1">
        <p:scale>
          <a:sx n="104" d="100"/>
          <a:sy n="104" d="100"/>
        </p:scale>
        <p:origin x="840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C14DDE7-8BF6-4710-9F7F-D43D4FBBF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134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1D59C-84AD-42DE-B713-F84E06DF8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4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F612D-7C01-4C99-968C-ECC289203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99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7887F-6D15-4F7E-8482-72BE66D915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21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74A7D-4422-4F52-8C28-BB2501C78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41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FD93-FF68-40B0-9CF2-539F2768D2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78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C7461-EEC2-468E-84BD-5731B3ACA6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083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876C3-C3FC-445B-9F06-F618181337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51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19991-DA74-4F3C-8A37-DED0D902F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1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CB7F4-7A90-4066-852E-AC82F7AEEF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67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A058B-77C1-4471-AEC0-91CC2FC242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43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A0B4-F61C-4A80-84A3-FD2D7AF6D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15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A8C74-1090-4D83-A345-F97CEBDEE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11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BD65A-3A4A-47DB-8804-44B5A712E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76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0B43B534-7F82-4FD5-81B5-CB0A79BB53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8" y="4652963"/>
            <a:ext cx="101536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2"/>
          <a:stretch>
            <a:fillRect/>
          </a:stretch>
        </p:blipFill>
        <p:spPr bwMode="auto">
          <a:xfrm>
            <a:off x="9170535" y="2036763"/>
            <a:ext cx="1382713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127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9474"/>
          <a:stretch>
            <a:fillRect/>
          </a:stretch>
        </p:blipFill>
        <p:spPr bwMode="auto">
          <a:xfrm>
            <a:off x="446088" y="1916832"/>
            <a:ext cx="1154112" cy="270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29F0A0-C4B7-4B61-BE90-0A1D5966A1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5919" y="766762"/>
            <a:ext cx="7581106" cy="40408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DF71E24-B08D-4AAD-BA37-8D71864A2ACA}"/>
              </a:ext>
            </a:extLst>
          </p:cNvPr>
          <p:cNvSpPr/>
          <p:nvPr/>
        </p:nvSpPr>
        <p:spPr>
          <a:xfrm>
            <a:off x="8366720" y="924559"/>
            <a:ext cx="1981646" cy="40640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BÀI SỐ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- BÀI SỐ 2 - CĐ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000125" y="2700338"/>
            <a:ext cx="90868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72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TRÌNH DIỄN BÀI HÁT</a:t>
            </a:r>
          </a:p>
        </p:txBody>
      </p:sp>
      <p:pic>
        <p:nvPicPr>
          <p:cNvPr id="1229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42835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/>
          <a:stretch>
            <a:fillRect/>
          </a:stretch>
        </p:blipFill>
        <p:spPr bwMode="auto">
          <a:xfrm>
            <a:off x="2678113" y="2605088"/>
            <a:ext cx="5481637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4340" name="Picture 7" descr="D:\GIÁO ÁN 1 2020-2021\sach lop 2\KÊT NỐI 2\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3642" r="14528" b="85220"/>
          <a:stretch>
            <a:fillRect/>
          </a:stretch>
        </p:blipFill>
        <p:spPr bwMode="auto">
          <a:xfrm>
            <a:off x="1673225" y="1052513"/>
            <a:ext cx="78454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7" descr="D:\GIÁO ÁN 1 2020-2021\sach lop 2\KÊT NỐI 2\28.jpg">
            <a:extLst>
              <a:ext uri="{FF2B5EF4-FFF2-40B4-BE49-F238E27FC236}">
                <a16:creationId xmlns:a16="http://schemas.microsoft.com/office/drawing/2014/main" id="{DE66F54D-174A-D4E2-A96A-9D54DC0B3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3642" r="14528" b="85220"/>
          <a:stretch>
            <a:fillRect/>
          </a:stretch>
        </p:blipFill>
        <p:spPr bwMode="auto">
          <a:xfrm>
            <a:off x="5296773" y="115844"/>
            <a:ext cx="5552201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09936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6"/>
          <p:cNvSpPr txBox="1">
            <a:spLocks noChangeArrowheads="1"/>
          </p:cNvSpPr>
          <p:nvPr/>
        </p:nvSpPr>
        <p:spPr bwMode="gray">
          <a:xfrm>
            <a:off x="949325" y="323850"/>
            <a:ext cx="910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AI NGHE TÀI HƠN</a:t>
            </a:r>
          </a:p>
        </p:txBody>
      </p:sp>
      <p:sp>
        <p:nvSpPr>
          <p:cNvPr id="4100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1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75" y="1557338"/>
            <a:ext cx="5759450" cy="321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/>
          <a:stretch>
            <a:fillRect/>
          </a:stretch>
        </p:blipFill>
        <p:spPr bwMode="auto">
          <a:xfrm>
            <a:off x="2678113" y="2605088"/>
            <a:ext cx="5481637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5124" name="Picture 7" descr="D:\GIÁO ÁN 1 2020-2021\sach lop 2\KÊT NỐI 2\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3642" r="14528" b="85220"/>
          <a:stretch>
            <a:fillRect/>
          </a:stretch>
        </p:blipFill>
        <p:spPr bwMode="auto">
          <a:xfrm>
            <a:off x="1673225" y="1052513"/>
            <a:ext cx="78454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8"/>
          <p:cNvSpPr>
            <a:spLocks noChangeArrowheads="1"/>
          </p:cNvSpPr>
          <p:nvPr/>
        </p:nvSpPr>
        <p:spPr bwMode="auto">
          <a:xfrm>
            <a:off x="877888" y="2349500"/>
            <a:ext cx="915193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KÍ HIỆU BÀN TAY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615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45726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1001713" y="2349500"/>
            <a:ext cx="890428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THEO NHỊP</a:t>
            </a: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820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4652963"/>
            <a:ext cx="101536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8"/>
          <a:stretch>
            <a:fillRect/>
          </a:stretch>
        </p:blipFill>
        <p:spPr bwMode="auto">
          <a:xfrm>
            <a:off x="1381944" y="908050"/>
            <a:ext cx="8424936" cy="400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7FF5BF5-4081-4C34-9D7D-0A233AFFCDF2}"/>
              </a:ext>
            </a:extLst>
          </p:cNvPr>
          <p:cNvSpPr/>
          <p:nvPr/>
        </p:nvSpPr>
        <p:spPr>
          <a:xfrm>
            <a:off x="8366720" y="924559"/>
            <a:ext cx="1981646" cy="40640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-NHẠC-BÀI-SỐ-1-CĐ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2514600" y="2349500"/>
            <a:ext cx="5878513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Ý THÍCH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pic>
        <p:nvPicPr>
          <p:cNvPr id="1024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401786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9453</TotalTime>
  <Words>108</Words>
  <Application>Microsoft Office PowerPoint</Application>
  <PresentationFormat>Custom</PresentationFormat>
  <Paragraphs>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640</cp:revision>
  <dcterms:created xsi:type="dcterms:W3CDTF">2010-04-30T18:19:48Z</dcterms:created>
  <dcterms:modified xsi:type="dcterms:W3CDTF">2024-03-30T01:30:53Z</dcterms:modified>
</cp:coreProperties>
</file>