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4"/>
  </p:notesMasterIdLst>
  <p:sldIdLst>
    <p:sldId id="596" r:id="rId2"/>
    <p:sldId id="553" r:id="rId3"/>
    <p:sldId id="499" r:id="rId4"/>
    <p:sldId id="480" r:id="rId5"/>
    <p:sldId id="509" r:id="rId6"/>
    <p:sldId id="516" r:id="rId7"/>
    <p:sldId id="508" r:id="rId8"/>
    <p:sldId id="512" r:id="rId9"/>
    <p:sldId id="517" r:id="rId10"/>
    <p:sldId id="513" r:id="rId11"/>
    <p:sldId id="514" r:id="rId12"/>
    <p:sldId id="492" r:id="rId13"/>
  </p:sldIdLst>
  <p:sldSz cx="10972800" cy="6858000"/>
  <p:notesSz cx="6858000" cy="9144000"/>
  <p:custDataLst>
    <p:tags r:id="rId15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56" autoAdjust="0"/>
    <p:restoredTop sz="94660"/>
  </p:normalViewPr>
  <p:slideViewPr>
    <p:cSldViewPr>
      <p:cViewPr varScale="1">
        <p:scale>
          <a:sx n="104" d="100"/>
          <a:sy n="104" d="100"/>
        </p:scale>
        <p:origin x="840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C8195143-EA57-4B52-B6E0-8F22F355FC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7566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77124-3C6E-4F7F-B4FB-2A24CD8C80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9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3B89C-9253-4ABF-8287-C624E3178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96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3EAAC-2217-4136-96B7-5E9E061CA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43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3CF0C-0A8B-4B9D-8D7E-D5CCC2D3C1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909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315B2-90DB-4464-B95E-105E1CB697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655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E3E2F-C277-4096-9E79-6BF360482D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9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0EFFA-D9BF-4C73-8412-BE46900C10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513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E1D1E-D321-4FEF-AA5E-EFE170391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28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CF767-CE74-4FA8-84BC-45E068B52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38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22555-284A-40D6-A6F0-5E2C3B403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15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BD351-85F2-4E43-9BA9-B1229B257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725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1D622-D012-46C1-894D-B759FAAE1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78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906A5-5C0C-4035-AB20-54B1F1A604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816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9C4CFB39-4906-424D-99A8-E15437CFF8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audio" Target="../media/audio4.wav"/><Relationship Id="rId10" Type="http://schemas.openxmlformats.org/officeDocument/2006/relationships/image" Target="../media/image10.png"/><Relationship Id="rId4" Type="http://schemas.openxmlformats.org/officeDocument/2006/relationships/audio" Target="../media/audio3.wav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audio" Target="../media/audio4.wav"/><Relationship Id="rId7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4.wav"/><Relationship Id="rId7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1268413"/>
            <a:ext cx="862012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15" descr="D:\GIÁO ÁN 1 2020-2021\sach lop 2\KÊT NỐI 2\3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" t="5151" r="61002" b="85141"/>
          <a:stretch>
            <a:fillRect/>
          </a:stretch>
        </p:blipFill>
        <p:spPr bwMode="auto">
          <a:xfrm>
            <a:off x="446088" y="1069975"/>
            <a:ext cx="2519362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3140075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50" y="3140075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3076575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3084513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3070225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3" y="3070225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163" y="3070225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225" y="3070225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4740275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8" y="4740275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4740275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4740275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4740275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388" y="4740275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5" y="4740275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225" y="4748213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9D991C6A-68B5-4C7D-9AB7-DE6C7F8C80CF}"/>
              </a:ext>
            </a:extLst>
          </p:cNvPr>
          <p:cNvSpPr/>
          <p:nvPr/>
        </p:nvSpPr>
        <p:spPr>
          <a:xfrm>
            <a:off x="8656440" y="121424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 SỐ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1841500" y="2420938"/>
            <a:ext cx="7289800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BIỂU DIỄN</a:t>
            </a:r>
          </a:p>
        </p:txBody>
      </p:sp>
      <p:pic>
        <p:nvPicPr>
          <p:cNvPr id="1229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42835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8"/>
          <a:stretch>
            <a:fillRect/>
          </a:stretch>
        </p:blipFill>
        <p:spPr bwMode="auto">
          <a:xfrm>
            <a:off x="2678113" y="2133600"/>
            <a:ext cx="5132387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4340" name="Picture 5" descr="D:\GIÁO ÁN 1 2020-2021\sach lop 2\KÊT NỐI 2\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t="4532" r="16292" b="85471"/>
          <a:stretch>
            <a:fillRect/>
          </a:stretch>
        </p:blipFill>
        <p:spPr bwMode="auto">
          <a:xfrm>
            <a:off x="2462064" y="1047271"/>
            <a:ext cx="6063894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D:\GIÁO ÁN 1 2020-2021\sach lop 2\KÊT NỐI 2\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4" t="59909" r="23746" b="7585"/>
          <a:stretch>
            <a:fillRect/>
          </a:stretch>
        </p:blipFill>
        <p:spPr bwMode="auto">
          <a:xfrm>
            <a:off x="7723188" y="2690813"/>
            <a:ext cx="2443162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:\GIÁO ÁN 1 2020-2021\sach lop 2\KÊT NỐI 2\5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0" t="59909" r="19684" b="12007"/>
          <a:stretch>
            <a:fillRect/>
          </a:stretch>
        </p:blipFill>
        <p:spPr bwMode="auto">
          <a:xfrm>
            <a:off x="439738" y="3068638"/>
            <a:ext cx="2382837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5" descr="D:\GIÁO ÁN 1 2020-2021\sach lop 2\KÊT NỐI 2\56.jpg">
            <a:extLst>
              <a:ext uri="{FF2B5EF4-FFF2-40B4-BE49-F238E27FC236}">
                <a16:creationId xmlns:a16="http://schemas.microsoft.com/office/drawing/2014/main" id="{A62F930B-A063-3181-8C63-DBA8A8E65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t="4532" r="16292" b="85471"/>
          <a:stretch>
            <a:fillRect/>
          </a:stretch>
        </p:blipFill>
        <p:spPr bwMode="auto">
          <a:xfrm>
            <a:off x="5331551" y="183510"/>
            <a:ext cx="5485525" cy="151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09936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26"/>
          <p:cNvSpPr txBox="1">
            <a:spLocks noChangeArrowheads="1"/>
          </p:cNvSpPr>
          <p:nvPr/>
        </p:nvSpPr>
        <p:spPr bwMode="gray">
          <a:xfrm>
            <a:off x="949325" y="323850"/>
            <a:ext cx="9109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AI NGHE TÀI HƠN</a:t>
            </a:r>
          </a:p>
        </p:txBody>
      </p:sp>
      <p:sp>
        <p:nvSpPr>
          <p:cNvPr id="4100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228975"/>
            <a:ext cx="1382713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2047875"/>
            <a:ext cx="1800225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7051675" y="3078163"/>
            <a:ext cx="1154113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7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38" y="1973263"/>
            <a:ext cx="1365250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5" descr="D:\GIÁO ÁN 1 2020-2021\sach lop 2\KÊT NỐI 2\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t="4532" r="16292" b="85471"/>
          <a:stretch>
            <a:fillRect/>
          </a:stretch>
        </p:blipFill>
        <p:spPr bwMode="auto">
          <a:xfrm>
            <a:off x="2261890" y="1047271"/>
            <a:ext cx="6392862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D:\GIÁO ÁN 1 2020-2021\sach lop 2\KÊT NỐI 2\5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" t="20808" r="10249" b="66965"/>
          <a:stretch>
            <a:fillRect/>
          </a:stretch>
        </p:blipFill>
        <p:spPr bwMode="auto">
          <a:xfrm>
            <a:off x="793750" y="2801938"/>
            <a:ext cx="8966200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446088" y="2368550"/>
            <a:ext cx="92170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2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* GÕ HOẶC VỖ TAY THEO HÌNH TIẾT TẤU</a:t>
            </a:r>
          </a:p>
        </p:txBody>
      </p:sp>
      <p:pic>
        <p:nvPicPr>
          <p:cNvPr id="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1960563" y="4349750"/>
            <a:ext cx="515937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2457450" y="4349750"/>
            <a:ext cx="5159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2973388" y="4349750"/>
            <a:ext cx="515937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4191000" y="4349750"/>
            <a:ext cx="5159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6062663" y="4349750"/>
            <a:ext cx="515937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6854825" y="4349750"/>
            <a:ext cx="5159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7450138" y="4349750"/>
            <a:ext cx="515937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8439150" y="4362450"/>
            <a:ext cx="5159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1871663" y="4910138"/>
            <a:ext cx="604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2413000" y="4910138"/>
            <a:ext cx="604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2957513" y="4910138"/>
            <a:ext cx="604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4146550" y="4910138"/>
            <a:ext cx="604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6018213" y="4910138"/>
            <a:ext cx="604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6765925" y="4897438"/>
            <a:ext cx="60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7405688" y="4897438"/>
            <a:ext cx="604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8466138" y="4910138"/>
            <a:ext cx="604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" descr="D:\GIÁO ÁN 1 2020-2021\sach lop 2\KÊT NỐI 2\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t="4532" r="16292" b="85471"/>
          <a:stretch>
            <a:fillRect/>
          </a:stretch>
        </p:blipFill>
        <p:spPr bwMode="auto">
          <a:xfrm>
            <a:off x="2534072" y="1047271"/>
            <a:ext cx="6120655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1960563" y="4221163"/>
            <a:ext cx="515937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2457450" y="4221163"/>
            <a:ext cx="51593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2973388" y="4221163"/>
            <a:ext cx="515937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4191000" y="4221163"/>
            <a:ext cx="51593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6062663" y="4221163"/>
            <a:ext cx="515937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6854825" y="4221163"/>
            <a:ext cx="51593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7450138" y="4221163"/>
            <a:ext cx="515937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8439150" y="4233863"/>
            <a:ext cx="51593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1871663" y="4781550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2413000" y="4781550"/>
            <a:ext cx="604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2957513" y="4781550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4146550" y="4781550"/>
            <a:ext cx="604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6018213" y="4781550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6765925" y="4768850"/>
            <a:ext cx="60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7405688" y="4768850"/>
            <a:ext cx="604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8466138" y="4781550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" descr="D:\GIÁO ÁN 1 2020-2021\sach lop 2\KÊT NỐI 2\5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" t="33775" r="10249" b="56390"/>
          <a:stretch>
            <a:fillRect/>
          </a:stretch>
        </p:blipFill>
        <p:spPr bwMode="auto">
          <a:xfrm>
            <a:off x="877888" y="2695575"/>
            <a:ext cx="89662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5" name="Rectangle 3"/>
          <p:cNvSpPr>
            <a:spLocks noChangeArrowheads="1"/>
          </p:cNvSpPr>
          <p:nvPr/>
        </p:nvSpPr>
        <p:spPr bwMode="auto">
          <a:xfrm>
            <a:off x="446088" y="2244725"/>
            <a:ext cx="92170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2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* GÕ HOẶC VỖ TAY THEO HÌNH TIẾT TẤU</a:t>
            </a:r>
          </a:p>
        </p:txBody>
      </p:sp>
      <p:pic>
        <p:nvPicPr>
          <p:cNvPr id="4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13191" b="9898"/>
          <a:stretch>
            <a:fillRect/>
          </a:stretch>
        </p:blipFill>
        <p:spPr bwMode="auto">
          <a:xfrm>
            <a:off x="5054600" y="4221163"/>
            <a:ext cx="51593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4965700" y="4781550"/>
            <a:ext cx="60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Ỗ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968375" y="2565400"/>
            <a:ext cx="915035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KÍ HIỆU BÀN TAY</a:t>
            </a:r>
          </a:p>
        </p:txBody>
      </p:sp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820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5" descr="D:\GIÁO ÁN 1 2020-2021\sach lop 2\KÊT NỐI 2\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" t="15770" r="9619" b="55782"/>
          <a:stretch>
            <a:fillRect/>
          </a:stretch>
        </p:blipFill>
        <p:spPr bwMode="auto">
          <a:xfrm>
            <a:off x="1165225" y="1611313"/>
            <a:ext cx="8353425" cy="361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5" descr="D:\GIÁO ÁN 1 2020-2021\sach lop 2\KÊT NỐI 2\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" t="5151" r="61002" b="85141"/>
          <a:stretch>
            <a:fillRect/>
          </a:stretch>
        </p:blipFill>
        <p:spPr bwMode="auto">
          <a:xfrm>
            <a:off x="446088" y="1069975"/>
            <a:ext cx="2519362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F37AFB-1AC8-4B74-88AE-8AD9EDBF75BE}"/>
              </a:ext>
            </a:extLst>
          </p:cNvPr>
          <p:cNvSpPr/>
          <p:nvPr/>
        </p:nvSpPr>
        <p:spPr>
          <a:xfrm>
            <a:off x="8654554" y="1272257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1309688" y="2565400"/>
            <a:ext cx="8367712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VỖ TAY THEO TIẾT TẤU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15255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1024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57456467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9460</TotalTime>
  <Words>116</Words>
  <Application>Microsoft Office PowerPoint</Application>
  <PresentationFormat>Custom</PresentationFormat>
  <Paragraphs>18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638</cp:revision>
  <dcterms:created xsi:type="dcterms:W3CDTF">2010-04-30T18:19:48Z</dcterms:created>
  <dcterms:modified xsi:type="dcterms:W3CDTF">2024-03-30T01:31:11Z</dcterms:modified>
</cp:coreProperties>
</file>