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738413" y="55703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 nhỏ đi học trong khung cảnh như thế nào?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413" y="6705600"/>
            <a:ext cx="14827227" cy="1504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nl-NL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 nhỏ đi học trong khung cảnh bình minh nắng xôn xao, gió trong lành mát rượi, gió lướt nhẹ trên má của bạn ấy.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4264" y="1676400"/>
            <a:ext cx="96592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Sáng nay em đi học</a:t>
            </a:r>
          </a:p>
          <a:p>
            <a:pPr fontAlgn="t"/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Bình minh nắng xôn xao</a:t>
            </a:r>
          </a:p>
          <a:p>
            <a:pPr fontAlgn="t"/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lành làn gió mát</a:t>
            </a:r>
          </a:p>
          <a:p>
            <a:pPr fontAlgn="t"/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Mơn man đôi má đào.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10195</TotalTime>
  <Words>80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911</cp:revision>
  <dcterms:created xsi:type="dcterms:W3CDTF">2008-09-09T22:52:10Z</dcterms:created>
  <dcterms:modified xsi:type="dcterms:W3CDTF">2022-07-09T14:09:16Z</dcterms:modified>
</cp:coreProperties>
</file>