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gif" ContentType="image/gif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327" r:id="rId2"/>
    <p:sldId id="407" r:id="rId3"/>
    <p:sldId id="408" r:id="rId4"/>
    <p:sldId id="427" r:id="rId5"/>
    <p:sldId id="428" r:id="rId6"/>
    <p:sldId id="426" r:id="rId7"/>
    <p:sldId id="436" r:id="rId8"/>
    <p:sldId id="437" r:id="rId9"/>
    <p:sldId id="431" r:id="rId10"/>
    <p:sldId id="433" r:id="rId11"/>
    <p:sldId id="434" r:id="rId12"/>
    <p:sldId id="435" r:id="rId13"/>
    <p:sldId id="340" r:id="rId14"/>
  </p:sldIdLst>
  <p:sldSz cx="16276638" cy="9144000"/>
  <p:notesSz cx="6858000" cy="9144000"/>
  <p:custDataLst>
    <p:tags r:id="rId16"/>
  </p:custData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717550" indent="-26035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1436688" indent="-522288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2154238" indent="-782638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2873375" indent="-1044575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5127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33FF"/>
    <a:srgbClr val="79DCFF"/>
    <a:srgbClr val="0000CC"/>
    <a:srgbClr val="FF0066"/>
    <a:srgbClr val="FF7C80"/>
    <a:srgbClr val="FF6600"/>
    <a:srgbClr val="6600CC"/>
    <a:srgbClr val="FF0000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2127A2A-8684-4B9F-BBD1-420918A66DEA}" v="267" dt="2022-07-06T10:37:02.32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876" autoAdjust="0"/>
    <p:restoredTop sz="94660"/>
  </p:normalViewPr>
  <p:slideViewPr>
    <p:cSldViewPr>
      <p:cViewPr varScale="1">
        <p:scale>
          <a:sx n="45" d="100"/>
          <a:sy n="45" d="100"/>
        </p:scale>
        <p:origin x="762" y="54"/>
      </p:cViewPr>
      <p:guideLst>
        <p:guide orient="horz" pos="2880"/>
        <p:guide pos="512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23" Type="http://schemas.microsoft.com/office/2015/10/relationships/revisionInfo" Target="revisionInfo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Trang Ha" userId="270efafb50020bd6" providerId="LiveId" clId="{92127A2A-8684-4B9F-BBD1-420918A66DEA}"/>
    <pc:docChg chg="undo custSel addSld delSld modSld">
      <pc:chgData name="Trang Ha" userId="270efafb50020bd6" providerId="LiveId" clId="{92127A2A-8684-4B9F-BBD1-420918A66DEA}" dt="2022-07-06T10:37:02.320" v="1006" actId="20577"/>
      <pc:docMkLst>
        <pc:docMk/>
      </pc:docMkLst>
      <pc:sldChg chg="modSp mod">
        <pc:chgData name="Trang Ha" userId="270efafb50020bd6" providerId="LiveId" clId="{92127A2A-8684-4B9F-BBD1-420918A66DEA}" dt="2022-07-06T06:40:54.476" v="96" actId="20577"/>
        <pc:sldMkLst>
          <pc:docMk/>
          <pc:sldMk cId="0" sldId="327"/>
        </pc:sldMkLst>
        <pc:spChg chg="mod">
          <ac:chgData name="Trang Ha" userId="270efafb50020bd6" providerId="LiveId" clId="{92127A2A-8684-4B9F-BBD1-420918A66DEA}" dt="2022-07-06T06:40:54.476" v="96" actId="20577"/>
          <ac:spMkLst>
            <pc:docMk/>
            <pc:sldMk cId="0" sldId="327"/>
            <ac:spMk id="2057" creationId="{00000000-0000-0000-0000-000000000000}"/>
          </ac:spMkLst>
        </pc:spChg>
        <pc:picChg chg="mod">
          <ac:chgData name="Trang Ha" userId="270efafb50020bd6" providerId="LiveId" clId="{92127A2A-8684-4B9F-BBD1-420918A66DEA}" dt="2022-07-06T06:40:34.450" v="93" actId="14100"/>
          <ac:picMkLst>
            <pc:docMk/>
            <pc:sldMk cId="0" sldId="327"/>
            <ac:picMk id="13" creationId="{00000000-0000-0000-0000-000000000000}"/>
          </ac:picMkLst>
        </pc:picChg>
        <pc:picChg chg="mod">
          <ac:chgData name="Trang Ha" userId="270efafb50020bd6" providerId="LiveId" clId="{92127A2A-8684-4B9F-BBD1-420918A66DEA}" dt="2022-07-06T06:40:44.278" v="94" actId="14100"/>
          <ac:picMkLst>
            <pc:docMk/>
            <pc:sldMk cId="0" sldId="327"/>
            <ac:picMk id="2051" creationId="{00000000-0000-0000-0000-000000000000}"/>
          </ac:picMkLst>
        </pc:picChg>
        <pc:picChg chg="mod">
          <ac:chgData name="Trang Ha" userId="270efafb50020bd6" providerId="LiveId" clId="{92127A2A-8684-4B9F-BBD1-420918A66DEA}" dt="2022-07-06T06:40:48.964" v="95" actId="1076"/>
          <ac:picMkLst>
            <pc:docMk/>
            <pc:sldMk cId="0" sldId="327"/>
            <ac:picMk id="2060" creationId="{00000000-0000-0000-0000-000000000000}"/>
          </ac:picMkLst>
        </pc:picChg>
      </pc:sldChg>
      <pc:sldChg chg="addSp delSp modSp mod addAnim delAnim">
        <pc:chgData name="Trang Ha" userId="270efafb50020bd6" providerId="LiveId" clId="{92127A2A-8684-4B9F-BBD1-420918A66DEA}" dt="2022-07-06T10:37:02.320" v="1006" actId="20577"/>
        <pc:sldMkLst>
          <pc:docMk/>
          <pc:sldMk cId="0" sldId="407"/>
        </pc:sldMkLst>
        <pc:spChg chg="add del mod">
          <ac:chgData name="Trang Ha" userId="270efafb50020bd6" providerId="LiveId" clId="{92127A2A-8684-4B9F-BBD1-420918A66DEA}" dt="2022-07-06T10:37:02.320" v="1006" actId="20577"/>
          <ac:spMkLst>
            <pc:docMk/>
            <pc:sldMk cId="0" sldId="407"/>
            <ac:spMk id="22" creationId="{00000000-0000-0000-0000-000000000000}"/>
          </ac:spMkLst>
        </pc:spChg>
        <pc:picChg chg="add del">
          <ac:chgData name="Trang Ha" userId="270efafb50020bd6" providerId="LiveId" clId="{92127A2A-8684-4B9F-BBD1-420918A66DEA}" dt="2022-07-06T10:36:52.217" v="1004" actId="478"/>
          <ac:picMkLst>
            <pc:docMk/>
            <pc:sldMk cId="0" sldId="407"/>
            <ac:picMk id="21" creationId="{00000000-0000-0000-0000-000000000000}"/>
          </ac:picMkLst>
        </pc:picChg>
      </pc:sldChg>
      <pc:sldChg chg="addSp delSp modSp mod">
        <pc:chgData name="Trang Ha" userId="270efafb50020bd6" providerId="LiveId" clId="{92127A2A-8684-4B9F-BBD1-420918A66DEA}" dt="2022-07-06T06:48:02.081" v="109" actId="14100"/>
        <pc:sldMkLst>
          <pc:docMk/>
          <pc:sldMk cId="0" sldId="408"/>
        </pc:sldMkLst>
        <pc:picChg chg="add mod">
          <ac:chgData name="Trang Ha" userId="270efafb50020bd6" providerId="LiveId" clId="{92127A2A-8684-4B9F-BBD1-420918A66DEA}" dt="2022-07-06T06:48:02.081" v="109" actId="14100"/>
          <ac:picMkLst>
            <pc:docMk/>
            <pc:sldMk cId="0" sldId="408"/>
            <ac:picMk id="3" creationId="{BFEA6D11-C135-1D2C-E32B-B757D80C833F}"/>
          </ac:picMkLst>
        </pc:picChg>
        <pc:picChg chg="del">
          <ac:chgData name="Trang Ha" userId="270efafb50020bd6" providerId="LiveId" clId="{92127A2A-8684-4B9F-BBD1-420918A66DEA}" dt="2022-07-06T06:47:02.755" v="97" actId="478"/>
          <ac:picMkLst>
            <pc:docMk/>
            <pc:sldMk cId="0" sldId="408"/>
            <ac:picMk id="1026" creationId="{00000000-0000-0000-0000-000000000000}"/>
          </ac:picMkLst>
        </pc:picChg>
      </pc:sldChg>
      <pc:sldChg chg="addSp delSp modSp mod delAnim modAnim">
        <pc:chgData name="Trang Ha" userId="270efafb50020bd6" providerId="LiveId" clId="{92127A2A-8684-4B9F-BBD1-420918A66DEA}" dt="2022-07-06T10:35:14.863" v="999" actId="14100"/>
        <pc:sldMkLst>
          <pc:docMk/>
          <pc:sldMk cId="94275523" sldId="423"/>
        </pc:sldMkLst>
        <pc:picChg chg="del">
          <ac:chgData name="Trang Ha" userId="270efafb50020bd6" providerId="LiveId" clId="{92127A2A-8684-4B9F-BBD1-420918A66DEA}" dt="2022-07-06T10:25:29.269" v="990" actId="478"/>
          <ac:picMkLst>
            <pc:docMk/>
            <pc:sldMk cId="94275523" sldId="423"/>
            <ac:picMk id="2" creationId="{00000000-0000-0000-0000-000000000000}"/>
          </ac:picMkLst>
        </pc:picChg>
        <pc:picChg chg="add mod">
          <ac:chgData name="Trang Ha" userId="270efafb50020bd6" providerId="LiveId" clId="{92127A2A-8684-4B9F-BBD1-420918A66DEA}" dt="2022-07-06T10:35:14.863" v="999" actId="14100"/>
          <ac:picMkLst>
            <pc:docMk/>
            <pc:sldMk cId="94275523" sldId="423"/>
            <ac:picMk id="3" creationId="{4FEAF2B8-075B-D629-6395-FD7D4C3D752D}"/>
          </ac:picMkLst>
        </pc:picChg>
      </pc:sldChg>
      <pc:sldChg chg="addSp delSp modSp mod delAnim modAnim">
        <pc:chgData name="Trang Ha" userId="270efafb50020bd6" providerId="LiveId" clId="{92127A2A-8684-4B9F-BBD1-420918A66DEA}" dt="2022-07-06T09:02:45.899" v="709" actId="207"/>
        <pc:sldMkLst>
          <pc:docMk/>
          <pc:sldMk cId="963106164" sldId="426"/>
        </pc:sldMkLst>
        <pc:spChg chg="add">
          <ac:chgData name="Trang Ha" userId="270efafb50020bd6" providerId="LiveId" clId="{92127A2A-8684-4B9F-BBD1-420918A66DEA}" dt="2022-07-06T07:46:29.244" v="391"/>
          <ac:spMkLst>
            <pc:docMk/>
            <pc:sldMk cId="963106164" sldId="426"/>
            <ac:spMk id="2" creationId="{252FE795-502B-3E61-A72B-5F024BC1E5E6}"/>
          </ac:spMkLst>
        </pc:spChg>
        <pc:spChg chg="add del mod">
          <ac:chgData name="Trang Ha" userId="270efafb50020bd6" providerId="LiveId" clId="{92127A2A-8684-4B9F-BBD1-420918A66DEA}" dt="2022-07-06T07:57:25.257" v="492" actId="478"/>
          <ac:spMkLst>
            <pc:docMk/>
            <pc:sldMk cId="963106164" sldId="426"/>
            <ac:spMk id="9" creationId="{DDFDA1A1-B17F-B144-D6EB-7672262BD7C0}"/>
          </ac:spMkLst>
        </pc:spChg>
        <pc:spChg chg="del">
          <ac:chgData name="Trang Ha" userId="270efafb50020bd6" providerId="LiveId" clId="{92127A2A-8684-4B9F-BBD1-420918A66DEA}" dt="2022-07-06T07:46:26.567" v="390" actId="478"/>
          <ac:spMkLst>
            <pc:docMk/>
            <pc:sldMk cId="963106164" sldId="426"/>
            <ac:spMk id="12" creationId="{00000000-0000-0000-0000-000000000000}"/>
          </ac:spMkLst>
        </pc:spChg>
        <pc:spChg chg="del mod">
          <ac:chgData name="Trang Ha" userId="270efafb50020bd6" providerId="LiveId" clId="{92127A2A-8684-4B9F-BBD1-420918A66DEA}" dt="2022-07-06T07:46:23.536" v="389" actId="478"/>
          <ac:spMkLst>
            <pc:docMk/>
            <pc:sldMk cId="963106164" sldId="426"/>
            <ac:spMk id="13" creationId="{00000000-0000-0000-0000-000000000000}"/>
          </ac:spMkLst>
        </pc:spChg>
        <pc:spChg chg="del">
          <ac:chgData name="Trang Ha" userId="270efafb50020bd6" providerId="LiveId" clId="{92127A2A-8684-4B9F-BBD1-420918A66DEA}" dt="2022-07-06T07:42:05.091" v="352" actId="478"/>
          <ac:spMkLst>
            <pc:docMk/>
            <pc:sldMk cId="963106164" sldId="426"/>
            <ac:spMk id="19" creationId="{00000000-0000-0000-0000-000000000000}"/>
          </ac:spMkLst>
        </pc:spChg>
        <pc:spChg chg="add mod">
          <ac:chgData name="Trang Ha" userId="270efafb50020bd6" providerId="LiveId" clId="{92127A2A-8684-4B9F-BBD1-420918A66DEA}" dt="2022-07-06T07:55:27.730" v="467" actId="207"/>
          <ac:spMkLst>
            <pc:docMk/>
            <pc:sldMk cId="963106164" sldId="426"/>
            <ac:spMk id="25" creationId="{8C9EFDCD-381D-373F-6E87-94A091D7A047}"/>
          </ac:spMkLst>
        </pc:spChg>
        <pc:spChg chg="mod">
          <ac:chgData name="Trang Ha" userId="270efafb50020bd6" providerId="LiveId" clId="{92127A2A-8684-4B9F-BBD1-420918A66DEA}" dt="2022-07-06T07:55:32.020" v="468" actId="207"/>
          <ac:spMkLst>
            <pc:docMk/>
            <pc:sldMk cId="963106164" sldId="426"/>
            <ac:spMk id="31" creationId="{00000000-0000-0000-0000-000000000000}"/>
          </ac:spMkLst>
        </pc:spChg>
        <pc:spChg chg="add mod">
          <ac:chgData name="Trang Ha" userId="270efafb50020bd6" providerId="LiveId" clId="{92127A2A-8684-4B9F-BBD1-420918A66DEA}" dt="2022-07-06T09:02:45.899" v="709" actId="207"/>
          <ac:spMkLst>
            <pc:docMk/>
            <pc:sldMk cId="963106164" sldId="426"/>
            <ac:spMk id="33" creationId="{765E94DA-35FF-01B9-4A33-6780E3441A46}"/>
          </ac:spMkLst>
        </pc:spChg>
        <pc:spChg chg="add mod">
          <ac:chgData name="Trang Ha" userId="270efafb50020bd6" providerId="LiveId" clId="{92127A2A-8684-4B9F-BBD1-420918A66DEA}" dt="2022-07-06T09:02:45.899" v="709" actId="207"/>
          <ac:spMkLst>
            <pc:docMk/>
            <pc:sldMk cId="963106164" sldId="426"/>
            <ac:spMk id="34" creationId="{E211DCB6-3DB0-EB26-A572-8302706A1296}"/>
          </ac:spMkLst>
        </pc:spChg>
        <pc:spChg chg="add mod">
          <ac:chgData name="Trang Ha" userId="270efafb50020bd6" providerId="LiveId" clId="{92127A2A-8684-4B9F-BBD1-420918A66DEA}" dt="2022-07-06T09:02:45.899" v="709" actId="207"/>
          <ac:spMkLst>
            <pc:docMk/>
            <pc:sldMk cId="963106164" sldId="426"/>
            <ac:spMk id="35" creationId="{E4279123-6358-E2CA-8988-2C20B70140A8}"/>
          </ac:spMkLst>
        </pc:spChg>
        <pc:spChg chg="add mod">
          <ac:chgData name="Trang Ha" userId="270efafb50020bd6" providerId="LiveId" clId="{92127A2A-8684-4B9F-BBD1-420918A66DEA}" dt="2022-07-06T09:02:45.899" v="709" actId="207"/>
          <ac:spMkLst>
            <pc:docMk/>
            <pc:sldMk cId="963106164" sldId="426"/>
            <ac:spMk id="36" creationId="{7F508A94-A695-6A7E-7117-03973CE41C4D}"/>
          </ac:spMkLst>
        </pc:spChg>
        <pc:spChg chg="add mod">
          <ac:chgData name="Trang Ha" userId="270efafb50020bd6" providerId="LiveId" clId="{92127A2A-8684-4B9F-BBD1-420918A66DEA}" dt="2022-07-06T09:02:45.899" v="709" actId="207"/>
          <ac:spMkLst>
            <pc:docMk/>
            <pc:sldMk cId="963106164" sldId="426"/>
            <ac:spMk id="37" creationId="{00A9B9EA-982E-0CEE-3B81-6EB311100517}"/>
          </ac:spMkLst>
        </pc:spChg>
        <pc:spChg chg="add mod">
          <ac:chgData name="Trang Ha" userId="270efafb50020bd6" providerId="LiveId" clId="{92127A2A-8684-4B9F-BBD1-420918A66DEA}" dt="2022-07-06T07:44:21.835" v="377" actId="571"/>
          <ac:spMkLst>
            <pc:docMk/>
            <pc:sldMk cId="963106164" sldId="426"/>
            <ac:spMk id="38" creationId="{B3CF1B24-E50D-FA06-125C-9700AE4B32FB}"/>
          </ac:spMkLst>
        </pc:spChg>
        <pc:spChg chg="add mod">
          <ac:chgData name="Trang Ha" userId="270efafb50020bd6" providerId="LiveId" clId="{92127A2A-8684-4B9F-BBD1-420918A66DEA}" dt="2022-07-06T07:44:21.835" v="377" actId="571"/>
          <ac:spMkLst>
            <pc:docMk/>
            <pc:sldMk cId="963106164" sldId="426"/>
            <ac:spMk id="39" creationId="{197408E0-46DF-5CE5-E9EA-36F02797CA63}"/>
          </ac:spMkLst>
        </pc:spChg>
        <pc:spChg chg="mod">
          <ac:chgData name="Trang Ha" userId="270efafb50020bd6" providerId="LiveId" clId="{92127A2A-8684-4B9F-BBD1-420918A66DEA}" dt="2022-07-06T07:50:24.008" v="430" actId="113"/>
          <ac:spMkLst>
            <pc:docMk/>
            <pc:sldMk cId="963106164" sldId="426"/>
            <ac:spMk id="42" creationId="{00000000-0000-0000-0000-000000000000}"/>
          </ac:spMkLst>
        </pc:spChg>
        <pc:spChg chg="add mod">
          <ac:chgData name="Trang Ha" userId="270efafb50020bd6" providerId="LiveId" clId="{92127A2A-8684-4B9F-BBD1-420918A66DEA}" dt="2022-07-06T07:56:54.418" v="486" actId="1076"/>
          <ac:spMkLst>
            <pc:docMk/>
            <pc:sldMk cId="963106164" sldId="426"/>
            <ac:spMk id="43" creationId="{F0CF0EE6-DE25-6E08-EA87-D4419C2653CD}"/>
          </ac:spMkLst>
        </pc:spChg>
        <pc:spChg chg="del">
          <ac:chgData name="Trang Ha" userId="270efafb50020bd6" providerId="LiveId" clId="{92127A2A-8684-4B9F-BBD1-420918A66DEA}" dt="2022-07-06T07:43:09.046" v="354" actId="478"/>
          <ac:spMkLst>
            <pc:docMk/>
            <pc:sldMk cId="963106164" sldId="426"/>
            <ac:spMk id="44" creationId="{00000000-0000-0000-0000-000000000000}"/>
          </ac:spMkLst>
        </pc:spChg>
        <pc:spChg chg="del">
          <ac:chgData name="Trang Ha" userId="270efafb50020bd6" providerId="LiveId" clId="{92127A2A-8684-4B9F-BBD1-420918A66DEA}" dt="2022-07-06T07:43:09.046" v="354" actId="478"/>
          <ac:spMkLst>
            <pc:docMk/>
            <pc:sldMk cId="963106164" sldId="426"/>
            <ac:spMk id="45" creationId="{00000000-0000-0000-0000-000000000000}"/>
          </ac:spMkLst>
        </pc:spChg>
        <pc:spChg chg="del">
          <ac:chgData name="Trang Ha" userId="270efafb50020bd6" providerId="LiveId" clId="{92127A2A-8684-4B9F-BBD1-420918A66DEA}" dt="2022-07-06T07:43:09.046" v="354" actId="478"/>
          <ac:spMkLst>
            <pc:docMk/>
            <pc:sldMk cId="963106164" sldId="426"/>
            <ac:spMk id="46" creationId="{00000000-0000-0000-0000-000000000000}"/>
          </ac:spMkLst>
        </pc:spChg>
        <pc:spChg chg="del">
          <ac:chgData name="Trang Ha" userId="270efafb50020bd6" providerId="LiveId" clId="{92127A2A-8684-4B9F-BBD1-420918A66DEA}" dt="2022-07-06T07:43:09.046" v="354" actId="478"/>
          <ac:spMkLst>
            <pc:docMk/>
            <pc:sldMk cId="963106164" sldId="426"/>
            <ac:spMk id="47" creationId="{00000000-0000-0000-0000-000000000000}"/>
          </ac:spMkLst>
        </pc:spChg>
        <pc:spChg chg="del">
          <ac:chgData name="Trang Ha" userId="270efafb50020bd6" providerId="LiveId" clId="{92127A2A-8684-4B9F-BBD1-420918A66DEA}" dt="2022-07-06T07:43:09.046" v="354" actId="478"/>
          <ac:spMkLst>
            <pc:docMk/>
            <pc:sldMk cId="963106164" sldId="426"/>
            <ac:spMk id="48" creationId="{00000000-0000-0000-0000-000000000000}"/>
          </ac:spMkLst>
        </pc:spChg>
        <pc:spChg chg="del">
          <ac:chgData name="Trang Ha" userId="270efafb50020bd6" providerId="LiveId" clId="{92127A2A-8684-4B9F-BBD1-420918A66DEA}" dt="2022-07-06T07:43:09.046" v="354" actId="478"/>
          <ac:spMkLst>
            <pc:docMk/>
            <pc:sldMk cId="963106164" sldId="426"/>
            <ac:spMk id="49" creationId="{00000000-0000-0000-0000-000000000000}"/>
          </ac:spMkLst>
        </pc:spChg>
        <pc:spChg chg="del">
          <ac:chgData name="Trang Ha" userId="270efafb50020bd6" providerId="LiveId" clId="{92127A2A-8684-4B9F-BBD1-420918A66DEA}" dt="2022-07-06T07:46:36.509" v="392" actId="478"/>
          <ac:spMkLst>
            <pc:docMk/>
            <pc:sldMk cId="963106164" sldId="426"/>
            <ac:spMk id="50" creationId="{00000000-0000-0000-0000-000000000000}"/>
          </ac:spMkLst>
        </pc:spChg>
        <pc:spChg chg="add mod">
          <ac:chgData name="Trang Ha" userId="270efafb50020bd6" providerId="LiveId" clId="{92127A2A-8684-4B9F-BBD1-420918A66DEA}" dt="2022-07-06T07:56:58.072" v="487" actId="1076"/>
          <ac:spMkLst>
            <pc:docMk/>
            <pc:sldMk cId="963106164" sldId="426"/>
            <ac:spMk id="51" creationId="{20BE197E-60A4-3C7E-9654-24B434BDF5D7}"/>
          </ac:spMkLst>
        </pc:spChg>
        <pc:spChg chg="add mod">
          <ac:chgData name="Trang Ha" userId="270efafb50020bd6" providerId="LiveId" clId="{92127A2A-8684-4B9F-BBD1-420918A66DEA}" dt="2022-07-06T07:57:02.782" v="488" actId="1076"/>
          <ac:spMkLst>
            <pc:docMk/>
            <pc:sldMk cId="963106164" sldId="426"/>
            <ac:spMk id="52" creationId="{D9CE4B3C-3B5B-CE4B-6149-A1475A501BE0}"/>
          </ac:spMkLst>
        </pc:spChg>
        <pc:graphicFrameChg chg="add del mod">
          <ac:chgData name="Trang Ha" userId="270efafb50020bd6" providerId="LiveId" clId="{92127A2A-8684-4B9F-BBD1-420918A66DEA}" dt="2022-07-06T07:47:18.831" v="397" actId="478"/>
          <ac:graphicFrameMkLst>
            <pc:docMk/>
            <pc:sldMk cId="963106164" sldId="426"/>
            <ac:graphicFrameMk id="3" creationId="{8F996EB5-6184-D00B-843D-5CC262D740BB}"/>
          </ac:graphicFrameMkLst>
        </pc:graphicFrameChg>
        <pc:picChg chg="add mod modCrop">
          <ac:chgData name="Trang Ha" userId="270efafb50020bd6" providerId="LiveId" clId="{92127A2A-8684-4B9F-BBD1-420918A66DEA}" dt="2022-07-06T07:50:31.824" v="433" actId="1076"/>
          <ac:picMkLst>
            <pc:docMk/>
            <pc:sldMk cId="963106164" sldId="426"/>
            <ac:picMk id="5" creationId="{53D6E957-47CD-6B75-984E-2B469805A7D0}"/>
          </ac:picMkLst>
        </pc:picChg>
        <pc:picChg chg="add mod modCrop">
          <ac:chgData name="Trang Ha" userId="270efafb50020bd6" providerId="LiveId" clId="{92127A2A-8684-4B9F-BBD1-420918A66DEA}" dt="2022-07-06T07:50:42.745" v="439" actId="1036"/>
          <ac:picMkLst>
            <pc:docMk/>
            <pc:sldMk cId="963106164" sldId="426"/>
            <ac:picMk id="40" creationId="{2FB150EB-C0D2-24BE-1960-2B5FFD58261F}"/>
          </ac:picMkLst>
        </pc:picChg>
        <pc:picChg chg="add mod modCrop">
          <ac:chgData name="Trang Ha" userId="270efafb50020bd6" providerId="LiveId" clId="{92127A2A-8684-4B9F-BBD1-420918A66DEA}" dt="2022-07-06T07:50:41.315" v="437" actId="1036"/>
          <ac:picMkLst>
            <pc:docMk/>
            <pc:sldMk cId="963106164" sldId="426"/>
            <ac:picMk id="41" creationId="{B5D1008D-8252-5CAD-676C-81E360813E97}"/>
          </ac:picMkLst>
        </pc:picChg>
      </pc:sldChg>
      <pc:sldChg chg="modSp mod modAnim">
        <pc:chgData name="Trang Ha" userId="270efafb50020bd6" providerId="LiveId" clId="{92127A2A-8684-4B9F-BBD1-420918A66DEA}" dt="2022-07-06T07:39:51.208" v="330" actId="1076"/>
        <pc:sldMkLst>
          <pc:docMk/>
          <pc:sldMk cId="4184934910" sldId="427"/>
        </pc:sldMkLst>
        <pc:spChg chg="mod">
          <ac:chgData name="Trang Ha" userId="270efafb50020bd6" providerId="LiveId" clId="{92127A2A-8684-4B9F-BBD1-420918A66DEA}" dt="2022-07-06T07:36:49.236" v="308" actId="1076"/>
          <ac:spMkLst>
            <pc:docMk/>
            <pc:sldMk cId="4184934910" sldId="427"/>
            <ac:spMk id="2" creationId="{00000000-0000-0000-0000-000000000000}"/>
          </ac:spMkLst>
        </pc:spChg>
        <pc:spChg chg="mod">
          <ac:chgData name="Trang Ha" userId="270efafb50020bd6" providerId="LiveId" clId="{92127A2A-8684-4B9F-BBD1-420918A66DEA}" dt="2022-07-06T07:38:27.663" v="326" actId="1076"/>
          <ac:spMkLst>
            <pc:docMk/>
            <pc:sldMk cId="4184934910" sldId="427"/>
            <ac:spMk id="3" creationId="{00000000-0000-0000-0000-000000000000}"/>
          </ac:spMkLst>
        </pc:spChg>
        <pc:spChg chg="mod">
          <ac:chgData name="Trang Ha" userId="270efafb50020bd6" providerId="LiveId" clId="{92127A2A-8684-4B9F-BBD1-420918A66DEA}" dt="2022-07-06T07:39:51.208" v="330" actId="1076"/>
          <ac:spMkLst>
            <pc:docMk/>
            <pc:sldMk cId="4184934910" sldId="427"/>
            <ac:spMk id="19" creationId="{00000000-0000-0000-0000-000000000000}"/>
          </ac:spMkLst>
        </pc:spChg>
        <pc:spChg chg="mod">
          <ac:chgData name="Trang Ha" userId="270efafb50020bd6" providerId="LiveId" clId="{92127A2A-8684-4B9F-BBD1-420918A66DEA}" dt="2022-07-06T07:36:59.770" v="309" actId="1076"/>
          <ac:spMkLst>
            <pc:docMk/>
            <pc:sldMk cId="4184934910" sldId="427"/>
            <ac:spMk id="23" creationId="{00000000-0000-0000-0000-000000000000}"/>
          </ac:spMkLst>
        </pc:spChg>
        <pc:grpChg chg="mod">
          <ac:chgData name="Trang Ha" userId="270efafb50020bd6" providerId="LiveId" clId="{92127A2A-8684-4B9F-BBD1-420918A66DEA}" dt="2022-07-06T07:38:04.880" v="322" actId="1076"/>
          <ac:grpSpMkLst>
            <pc:docMk/>
            <pc:sldMk cId="4184934910" sldId="427"/>
            <ac:grpSpMk id="22" creationId="{00000000-0000-0000-0000-000000000000}"/>
          </ac:grpSpMkLst>
        </pc:grpChg>
        <pc:cxnChg chg="mod">
          <ac:chgData name="Trang Ha" userId="270efafb50020bd6" providerId="LiveId" clId="{92127A2A-8684-4B9F-BBD1-420918A66DEA}" dt="2022-07-06T07:38:07.569" v="323" actId="1035"/>
          <ac:cxnSpMkLst>
            <pc:docMk/>
            <pc:sldMk cId="4184934910" sldId="427"/>
            <ac:cxnSpMk id="24" creationId="{00000000-0000-0000-0000-000000000000}"/>
          </ac:cxnSpMkLst>
        </pc:cxnChg>
      </pc:sldChg>
      <pc:sldChg chg="addSp delSp modSp mod delAnim modAnim">
        <pc:chgData name="Trang Ha" userId="270efafb50020bd6" providerId="LiveId" clId="{92127A2A-8684-4B9F-BBD1-420918A66DEA}" dt="2022-07-06T09:03:15.160" v="710" actId="207"/>
        <pc:sldMkLst>
          <pc:docMk/>
          <pc:sldMk cId="701057155" sldId="428"/>
        </pc:sldMkLst>
        <pc:spChg chg="mod">
          <ac:chgData name="Trang Ha" userId="270efafb50020bd6" providerId="LiveId" clId="{92127A2A-8684-4B9F-BBD1-420918A66DEA}" dt="2022-07-06T09:03:15.160" v="710" actId="207"/>
          <ac:spMkLst>
            <pc:docMk/>
            <pc:sldMk cId="701057155" sldId="428"/>
            <ac:spMk id="2" creationId="{00000000-0000-0000-0000-000000000000}"/>
          </ac:spMkLst>
        </pc:spChg>
        <pc:spChg chg="mod">
          <ac:chgData name="Trang Ha" userId="270efafb50020bd6" providerId="LiveId" clId="{92127A2A-8684-4B9F-BBD1-420918A66DEA}" dt="2022-07-06T09:03:15.160" v="710" actId="207"/>
          <ac:spMkLst>
            <pc:docMk/>
            <pc:sldMk cId="701057155" sldId="428"/>
            <ac:spMk id="3" creationId="{00000000-0000-0000-0000-000000000000}"/>
          </ac:spMkLst>
        </pc:spChg>
        <pc:spChg chg="del">
          <ac:chgData name="Trang Ha" userId="270efafb50020bd6" providerId="LiveId" clId="{92127A2A-8684-4B9F-BBD1-420918A66DEA}" dt="2022-07-06T07:39:56.438" v="331" actId="478"/>
          <ac:spMkLst>
            <pc:docMk/>
            <pc:sldMk cId="701057155" sldId="428"/>
            <ac:spMk id="19" creationId="{00000000-0000-0000-0000-000000000000}"/>
          </ac:spMkLst>
        </pc:spChg>
        <pc:spChg chg="add mod">
          <ac:chgData name="Trang Ha" userId="270efafb50020bd6" providerId="LiveId" clId="{92127A2A-8684-4B9F-BBD1-420918A66DEA}" dt="2022-07-06T09:03:15.160" v="710" actId="207"/>
          <ac:spMkLst>
            <pc:docMk/>
            <pc:sldMk cId="701057155" sldId="428"/>
            <ac:spMk id="20" creationId="{35164F9C-C655-CA60-F3DC-E800260AB412}"/>
          </ac:spMkLst>
        </pc:spChg>
        <pc:spChg chg="mod">
          <ac:chgData name="Trang Ha" userId="270efafb50020bd6" providerId="LiveId" clId="{92127A2A-8684-4B9F-BBD1-420918A66DEA}" dt="2022-07-06T09:03:15.160" v="710" actId="207"/>
          <ac:spMkLst>
            <pc:docMk/>
            <pc:sldMk cId="701057155" sldId="428"/>
            <ac:spMk id="21" creationId="{00000000-0000-0000-0000-000000000000}"/>
          </ac:spMkLst>
        </pc:spChg>
        <pc:spChg chg="mod">
          <ac:chgData name="Trang Ha" userId="270efafb50020bd6" providerId="LiveId" clId="{92127A2A-8684-4B9F-BBD1-420918A66DEA}" dt="2022-07-06T09:03:15.160" v="710" actId="207"/>
          <ac:spMkLst>
            <pc:docMk/>
            <pc:sldMk cId="701057155" sldId="428"/>
            <ac:spMk id="22" creationId="{00000000-0000-0000-0000-000000000000}"/>
          </ac:spMkLst>
        </pc:spChg>
        <pc:spChg chg="mod">
          <ac:chgData name="Trang Ha" userId="270efafb50020bd6" providerId="LiveId" clId="{92127A2A-8684-4B9F-BBD1-420918A66DEA}" dt="2022-07-06T09:03:15.160" v="710" actId="207"/>
          <ac:spMkLst>
            <pc:docMk/>
            <pc:sldMk cId="701057155" sldId="428"/>
            <ac:spMk id="23" creationId="{00000000-0000-0000-0000-000000000000}"/>
          </ac:spMkLst>
        </pc:spChg>
        <pc:spChg chg="del">
          <ac:chgData name="Trang Ha" userId="270efafb50020bd6" providerId="LiveId" clId="{92127A2A-8684-4B9F-BBD1-420918A66DEA}" dt="2022-07-06T07:34:03.179" v="288" actId="478"/>
          <ac:spMkLst>
            <pc:docMk/>
            <pc:sldMk cId="701057155" sldId="428"/>
            <ac:spMk id="24" creationId="{00000000-0000-0000-0000-000000000000}"/>
          </ac:spMkLst>
        </pc:spChg>
      </pc:sldChg>
      <pc:sldChg chg="del">
        <pc:chgData name="Trang Ha" userId="270efafb50020bd6" providerId="LiveId" clId="{92127A2A-8684-4B9F-BBD1-420918A66DEA}" dt="2022-07-06T08:00:28.815" v="500" actId="2696"/>
        <pc:sldMkLst>
          <pc:docMk/>
          <pc:sldMk cId="2753469017" sldId="429"/>
        </pc:sldMkLst>
      </pc:sldChg>
      <pc:sldChg chg="del">
        <pc:chgData name="Trang Ha" userId="270efafb50020bd6" providerId="LiveId" clId="{92127A2A-8684-4B9F-BBD1-420918A66DEA}" dt="2022-07-06T08:01:05.764" v="502" actId="2696"/>
        <pc:sldMkLst>
          <pc:docMk/>
          <pc:sldMk cId="422660861" sldId="430"/>
        </pc:sldMkLst>
      </pc:sldChg>
      <pc:sldChg chg="addSp delSp modSp mod">
        <pc:chgData name="Trang Ha" userId="270efafb50020bd6" providerId="LiveId" clId="{92127A2A-8684-4B9F-BBD1-420918A66DEA}" dt="2022-07-06T09:02:28.957" v="707" actId="207"/>
        <pc:sldMkLst>
          <pc:docMk/>
          <pc:sldMk cId="1006123378" sldId="431"/>
        </pc:sldMkLst>
        <pc:spChg chg="del">
          <ac:chgData name="Trang Ha" userId="270efafb50020bd6" providerId="LiveId" clId="{92127A2A-8684-4B9F-BBD1-420918A66DEA}" dt="2022-07-06T08:58:25.758" v="703" actId="478"/>
          <ac:spMkLst>
            <pc:docMk/>
            <pc:sldMk cId="1006123378" sldId="431"/>
            <ac:spMk id="19" creationId="{00000000-0000-0000-0000-000000000000}"/>
          </ac:spMkLst>
        </pc:spChg>
        <pc:spChg chg="add mod">
          <ac:chgData name="Trang Ha" userId="270efafb50020bd6" providerId="LiveId" clId="{92127A2A-8684-4B9F-BBD1-420918A66DEA}" dt="2022-07-06T08:53:26.710" v="692" actId="571"/>
          <ac:spMkLst>
            <pc:docMk/>
            <pc:sldMk cId="1006123378" sldId="431"/>
            <ac:spMk id="25" creationId="{C526D0C7-526E-C59D-10E3-1835BDDF0259}"/>
          </ac:spMkLst>
        </pc:spChg>
        <pc:spChg chg="add mod">
          <ac:chgData name="Trang Ha" userId="270efafb50020bd6" providerId="LiveId" clId="{92127A2A-8684-4B9F-BBD1-420918A66DEA}" dt="2022-07-06T08:53:26.710" v="692" actId="571"/>
          <ac:spMkLst>
            <pc:docMk/>
            <pc:sldMk cId="1006123378" sldId="431"/>
            <ac:spMk id="33" creationId="{01BAA596-3329-D4E1-A61A-749532A8059A}"/>
          </ac:spMkLst>
        </pc:spChg>
        <pc:spChg chg="mod">
          <ac:chgData name="Trang Ha" userId="270efafb50020bd6" providerId="LiveId" clId="{92127A2A-8684-4B9F-BBD1-420918A66DEA}" dt="2022-07-06T08:54:36.287" v="702" actId="20577"/>
          <ac:spMkLst>
            <pc:docMk/>
            <pc:sldMk cId="1006123378" sldId="431"/>
            <ac:spMk id="34" creationId="{00000000-0000-0000-0000-000000000000}"/>
          </ac:spMkLst>
        </pc:spChg>
        <pc:spChg chg="add mod">
          <ac:chgData name="Trang Ha" userId="270efafb50020bd6" providerId="LiveId" clId="{92127A2A-8684-4B9F-BBD1-420918A66DEA}" dt="2022-07-06T08:53:26.710" v="692" actId="571"/>
          <ac:spMkLst>
            <pc:docMk/>
            <pc:sldMk cId="1006123378" sldId="431"/>
            <ac:spMk id="35" creationId="{345CBC0E-4971-DA77-696A-8153280B18AF}"/>
          </ac:spMkLst>
        </pc:spChg>
        <pc:spChg chg="add mod">
          <ac:chgData name="Trang Ha" userId="270efafb50020bd6" providerId="LiveId" clId="{92127A2A-8684-4B9F-BBD1-420918A66DEA}" dt="2022-07-06T08:53:26.710" v="692" actId="571"/>
          <ac:spMkLst>
            <pc:docMk/>
            <pc:sldMk cId="1006123378" sldId="431"/>
            <ac:spMk id="36" creationId="{51111795-08B2-60CC-3540-BCD1FA057B2F}"/>
          </ac:spMkLst>
        </pc:spChg>
        <pc:spChg chg="add mod">
          <ac:chgData name="Trang Ha" userId="270efafb50020bd6" providerId="LiveId" clId="{92127A2A-8684-4B9F-BBD1-420918A66DEA}" dt="2022-07-06T08:53:31.173" v="694"/>
          <ac:spMkLst>
            <pc:docMk/>
            <pc:sldMk cId="1006123378" sldId="431"/>
            <ac:spMk id="37" creationId="{03309906-31B0-92EC-4D64-359EE5D4E6F5}"/>
          </ac:spMkLst>
        </pc:spChg>
        <pc:spChg chg="add mod">
          <ac:chgData name="Trang Ha" userId="270efafb50020bd6" providerId="LiveId" clId="{92127A2A-8684-4B9F-BBD1-420918A66DEA}" dt="2022-07-06T09:02:28.957" v="707" actId="207"/>
          <ac:spMkLst>
            <pc:docMk/>
            <pc:sldMk cId="1006123378" sldId="431"/>
            <ac:spMk id="38" creationId="{472D5D03-842A-864C-D36C-1D67B4F965E5}"/>
          </ac:spMkLst>
        </pc:spChg>
        <pc:spChg chg="add mod">
          <ac:chgData name="Trang Ha" userId="270efafb50020bd6" providerId="LiveId" clId="{92127A2A-8684-4B9F-BBD1-420918A66DEA}" dt="2022-07-06T08:53:31.173" v="694"/>
          <ac:spMkLst>
            <pc:docMk/>
            <pc:sldMk cId="1006123378" sldId="431"/>
            <ac:spMk id="39" creationId="{E2FF450E-B8C1-9FF0-DD6B-882CC6055870}"/>
          </ac:spMkLst>
        </pc:spChg>
        <pc:spChg chg="add mod">
          <ac:chgData name="Trang Ha" userId="270efafb50020bd6" providerId="LiveId" clId="{92127A2A-8684-4B9F-BBD1-420918A66DEA}" dt="2022-07-06T08:53:31.173" v="694"/>
          <ac:spMkLst>
            <pc:docMk/>
            <pc:sldMk cId="1006123378" sldId="431"/>
            <ac:spMk id="40" creationId="{3483207C-E46D-3F6E-8DEE-B420AEC69C39}"/>
          </ac:spMkLst>
        </pc:spChg>
        <pc:spChg chg="add mod">
          <ac:chgData name="Trang Ha" userId="270efafb50020bd6" providerId="LiveId" clId="{92127A2A-8684-4B9F-BBD1-420918A66DEA}" dt="2022-07-06T08:53:31.173" v="694"/>
          <ac:spMkLst>
            <pc:docMk/>
            <pc:sldMk cId="1006123378" sldId="431"/>
            <ac:spMk id="41" creationId="{36042082-4C3B-82A1-4C2D-7EB2198262C5}"/>
          </ac:spMkLst>
        </pc:spChg>
        <pc:spChg chg="add mod">
          <ac:chgData name="Trang Ha" userId="270efafb50020bd6" providerId="LiveId" clId="{92127A2A-8684-4B9F-BBD1-420918A66DEA}" dt="2022-07-06T08:58:31.579" v="705" actId="1076"/>
          <ac:spMkLst>
            <pc:docMk/>
            <pc:sldMk cId="1006123378" sldId="431"/>
            <ac:spMk id="42" creationId="{98966385-B16F-155A-4311-A0D1AAD4AF2B}"/>
          </ac:spMkLst>
        </pc:spChg>
        <pc:spChg chg="del">
          <ac:chgData name="Trang Ha" userId="270efafb50020bd6" providerId="LiveId" clId="{92127A2A-8684-4B9F-BBD1-420918A66DEA}" dt="2022-07-06T08:53:29.320" v="693" actId="478"/>
          <ac:spMkLst>
            <pc:docMk/>
            <pc:sldMk cId="1006123378" sldId="431"/>
            <ac:spMk id="44" creationId="{00000000-0000-0000-0000-000000000000}"/>
          </ac:spMkLst>
        </pc:spChg>
        <pc:spChg chg="del">
          <ac:chgData name="Trang Ha" userId="270efafb50020bd6" providerId="LiveId" clId="{92127A2A-8684-4B9F-BBD1-420918A66DEA}" dt="2022-07-06T08:53:29.320" v="693" actId="478"/>
          <ac:spMkLst>
            <pc:docMk/>
            <pc:sldMk cId="1006123378" sldId="431"/>
            <ac:spMk id="45" creationId="{00000000-0000-0000-0000-000000000000}"/>
          </ac:spMkLst>
        </pc:spChg>
        <pc:spChg chg="del">
          <ac:chgData name="Trang Ha" userId="270efafb50020bd6" providerId="LiveId" clId="{92127A2A-8684-4B9F-BBD1-420918A66DEA}" dt="2022-07-06T08:53:29.320" v="693" actId="478"/>
          <ac:spMkLst>
            <pc:docMk/>
            <pc:sldMk cId="1006123378" sldId="431"/>
            <ac:spMk id="46" creationId="{00000000-0000-0000-0000-000000000000}"/>
          </ac:spMkLst>
        </pc:spChg>
        <pc:spChg chg="del">
          <ac:chgData name="Trang Ha" userId="270efafb50020bd6" providerId="LiveId" clId="{92127A2A-8684-4B9F-BBD1-420918A66DEA}" dt="2022-07-06T08:53:29.320" v="693" actId="478"/>
          <ac:spMkLst>
            <pc:docMk/>
            <pc:sldMk cId="1006123378" sldId="431"/>
            <ac:spMk id="47" creationId="{00000000-0000-0000-0000-000000000000}"/>
          </ac:spMkLst>
        </pc:spChg>
        <pc:spChg chg="del">
          <ac:chgData name="Trang Ha" userId="270efafb50020bd6" providerId="LiveId" clId="{92127A2A-8684-4B9F-BBD1-420918A66DEA}" dt="2022-07-06T08:53:29.320" v="693" actId="478"/>
          <ac:spMkLst>
            <pc:docMk/>
            <pc:sldMk cId="1006123378" sldId="431"/>
            <ac:spMk id="48" creationId="{00000000-0000-0000-0000-000000000000}"/>
          </ac:spMkLst>
        </pc:spChg>
        <pc:spChg chg="del">
          <ac:chgData name="Trang Ha" userId="270efafb50020bd6" providerId="LiveId" clId="{92127A2A-8684-4B9F-BBD1-420918A66DEA}" dt="2022-07-06T08:53:29.320" v="693" actId="478"/>
          <ac:spMkLst>
            <pc:docMk/>
            <pc:sldMk cId="1006123378" sldId="431"/>
            <ac:spMk id="49" creationId="{00000000-0000-0000-0000-000000000000}"/>
          </ac:spMkLst>
        </pc:spChg>
      </pc:sldChg>
      <pc:sldChg chg="del">
        <pc:chgData name="Trang Ha" userId="270efafb50020bd6" providerId="LiveId" clId="{92127A2A-8684-4B9F-BBD1-420918A66DEA}" dt="2022-07-06T09:02:12.995" v="706" actId="2696"/>
        <pc:sldMkLst>
          <pc:docMk/>
          <pc:sldMk cId="3008178131" sldId="432"/>
        </pc:sldMkLst>
      </pc:sldChg>
      <pc:sldChg chg="addSp delSp modSp mod addAnim delAnim modAnim">
        <pc:chgData name="Trang Ha" userId="270efafb50020bd6" providerId="LiveId" clId="{92127A2A-8684-4B9F-BBD1-420918A66DEA}" dt="2022-07-06T10:16:19.362" v="789"/>
        <pc:sldMkLst>
          <pc:docMk/>
          <pc:sldMk cId="3332805865" sldId="433"/>
        </pc:sldMkLst>
        <pc:spChg chg="del">
          <ac:chgData name="Trang Ha" userId="270efafb50020bd6" providerId="LiveId" clId="{92127A2A-8684-4B9F-BBD1-420918A66DEA}" dt="2022-07-06T10:16:18.798" v="788" actId="478"/>
          <ac:spMkLst>
            <pc:docMk/>
            <pc:sldMk cId="3332805865" sldId="433"/>
            <ac:spMk id="19" creationId="{00000000-0000-0000-0000-000000000000}"/>
          </ac:spMkLst>
        </pc:spChg>
        <pc:spChg chg="add mod">
          <ac:chgData name="Trang Ha" userId="270efafb50020bd6" providerId="LiveId" clId="{92127A2A-8684-4B9F-BBD1-420918A66DEA}" dt="2022-07-06T10:16:19.362" v="789"/>
          <ac:spMkLst>
            <pc:docMk/>
            <pc:sldMk cId="3332805865" sldId="433"/>
            <ac:spMk id="20" creationId="{2E2F116B-E7ED-88AE-1024-DCCBCCB3A256}"/>
          </ac:spMkLst>
        </pc:spChg>
        <pc:spChg chg="mod">
          <ac:chgData name="Trang Ha" userId="270efafb50020bd6" providerId="LiveId" clId="{92127A2A-8684-4B9F-BBD1-420918A66DEA}" dt="2022-07-06T09:04:25.352" v="730" actId="20577"/>
          <ac:spMkLst>
            <pc:docMk/>
            <pc:sldMk cId="3332805865" sldId="433"/>
            <ac:spMk id="22" creationId="{00000000-0000-0000-0000-000000000000}"/>
          </ac:spMkLst>
        </pc:spChg>
        <pc:picChg chg="add del mod">
          <ac:chgData name="Trang Ha" userId="270efafb50020bd6" providerId="LiveId" clId="{92127A2A-8684-4B9F-BBD1-420918A66DEA}" dt="2022-07-06T10:09:22.496" v="735" actId="478"/>
          <ac:picMkLst>
            <pc:docMk/>
            <pc:sldMk cId="3332805865" sldId="433"/>
            <ac:picMk id="2" creationId="{3943D765-5345-EF3E-B776-2D4A1826B462}"/>
          </ac:picMkLst>
        </pc:picChg>
        <pc:picChg chg="add del">
          <ac:chgData name="Trang Ha" userId="270efafb50020bd6" providerId="LiveId" clId="{92127A2A-8684-4B9F-BBD1-420918A66DEA}" dt="2022-07-06T10:13:56.657" v="746" actId="478"/>
          <ac:picMkLst>
            <pc:docMk/>
            <pc:sldMk cId="3332805865" sldId="433"/>
            <ac:picMk id="3" creationId="{00000000-0000-0000-0000-000000000000}"/>
          </ac:picMkLst>
        </pc:picChg>
        <pc:picChg chg="del">
          <ac:chgData name="Trang Ha" userId="270efafb50020bd6" providerId="LiveId" clId="{92127A2A-8684-4B9F-BBD1-420918A66DEA}" dt="2022-07-06T10:11:06.464" v="739" actId="478"/>
          <ac:picMkLst>
            <pc:docMk/>
            <pc:sldMk cId="3332805865" sldId="433"/>
            <ac:picMk id="6" creationId="{00000000-0000-0000-0000-000000000000}"/>
          </ac:picMkLst>
        </pc:picChg>
        <pc:picChg chg="del">
          <ac:chgData name="Trang Ha" userId="270efafb50020bd6" providerId="LiveId" clId="{92127A2A-8684-4B9F-BBD1-420918A66DEA}" dt="2022-07-06T10:08:18.401" v="731" actId="478"/>
          <ac:picMkLst>
            <pc:docMk/>
            <pc:sldMk cId="3332805865" sldId="433"/>
            <ac:picMk id="7" creationId="{00000000-0000-0000-0000-000000000000}"/>
          </ac:picMkLst>
        </pc:picChg>
        <pc:picChg chg="add mod">
          <ac:chgData name="Trang Ha" userId="270efafb50020bd6" providerId="LiveId" clId="{92127A2A-8684-4B9F-BBD1-420918A66DEA}" dt="2022-07-06T10:14:30.702" v="757" actId="1076"/>
          <ac:picMkLst>
            <pc:docMk/>
            <pc:sldMk cId="3332805865" sldId="433"/>
            <ac:picMk id="8" creationId="{A914F10D-8804-20A3-35E3-1F984446D1B5}"/>
          </ac:picMkLst>
        </pc:picChg>
        <pc:picChg chg="add mod">
          <ac:chgData name="Trang Ha" userId="270efafb50020bd6" providerId="LiveId" clId="{92127A2A-8684-4B9F-BBD1-420918A66DEA}" dt="2022-07-06T10:15:27.187" v="762" actId="14100"/>
          <ac:picMkLst>
            <pc:docMk/>
            <pc:sldMk cId="3332805865" sldId="433"/>
            <ac:picMk id="9" creationId="{34BB8FE4-A845-E022-4E8B-8A1E1EF85D5C}"/>
          </ac:picMkLst>
        </pc:picChg>
      </pc:sldChg>
      <pc:sldChg chg="addSp delSp modSp mod">
        <pc:chgData name="Trang Ha" userId="270efafb50020bd6" providerId="LiveId" clId="{92127A2A-8684-4B9F-BBD1-420918A66DEA}" dt="2022-07-06T10:16:29.827" v="791"/>
        <pc:sldMkLst>
          <pc:docMk/>
          <pc:sldMk cId="1636936384" sldId="434"/>
        </pc:sldMkLst>
        <pc:spChg chg="del">
          <ac:chgData name="Trang Ha" userId="270efafb50020bd6" providerId="LiveId" clId="{92127A2A-8684-4B9F-BBD1-420918A66DEA}" dt="2022-07-06T10:16:27.070" v="790" actId="478"/>
          <ac:spMkLst>
            <pc:docMk/>
            <pc:sldMk cId="1636936384" sldId="434"/>
            <ac:spMk id="19" creationId="{00000000-0000-0000-0000-000000000000}"/>
          </ac:spMkLst>
        </pc:spChg>
        <pc:spChg chg="mod">
          <ac:chgData name="Trang Ha" userId="270efafb50020bd6" providerId="LiveId" clId="{92127A2A-8684-4B9F-BBD1-420918A66DEA}" dt="2022-07-06T10:16:07.128" v="787" actId="14100"/>
          <ac:spMkLst>
            <pc:docMk/>
            <pc:sldMk cId="1636936384" sldId="434"/>
            <ac:spMk id="21" creationId="{00000000-0000-0000-0000-000000000000}"/>
          </ac:spMkLst>
        </pc:spChg>
        <pc:spChg chg="add mod">
          <ac:chgData name="Trang Ha" userId="270efafb50020bd6" providerId="LiveId" clId="{92127A2A-8684-4B9F-BBD1-420918A66DEA}" dt="2022-07-06T10:16:29.827" v="791"/>
          <ac:spMkLst>
            <pc:docMk/>
            <pc:sldMk cId="1636936384" sldId="434"/>
            <ac:spMk id="22" creationId="{7DB37100-82CC-6970-C836-A6E46E74B936}"/>
          </ac:spMkLst>
        </pc:spChg>
      </pc:sldChg>
      <pc:sldChg chg="addSp delSp modSp mod">
        <pc:chgData name="Trang Ha" userId="270efafb50020bd6" providerId="LiveId" clId="{92127A2A-8684-4B9F-BBD1-420918A66DEA}" dt="2022-07-06T10:25:23.472" v="989" actId="478"/>
        <pc:sldMkLst>
          <pc:docMk/>
          <pc:sldMk cId="1650289125" sldId="435"/>
        </pc:sldMkLst>
        <pc:spChg chg="del">
          <ac:chgData name="Trang Ha" userId="270efafb50020bd6" providerId="LiveId" clId="{92127A2A-8684-4B9F-BBD1-420918A66DEA}" dt="2022-07-06T10:16:38.169" v="792" actId="478"/>
          <ac:spMkLst>
            <pc:docMk/>
            <pc:sldMk cId="1650289125" sldId="435"/>
            <ac:spMk id="19" creationId="{00000000-0000-0000-0000-000000000000}"/>
          </ac:spMkLst>
        </pc:spChg>
        <pc:spChg chg="mod">
          <ac:chgData name="Trang Ha" userId="270efafb50020bd6" providerId="LiveId" clId="{92127A2A-8684-4B9F-BBD1-420918A66DEA}" dt="2022-07-06T10:24:54.536" v="986" actId="948"/>
          <ac:spMkLst>
            <pc:docMk/>
            <pc:sldMk cId="1650289125" sldId="435"/>
            <ac:spMk id="21" creationId="{00000000-0000-0000-0000-000000000000}"/>
          </ac:spMkLst>
        </pc:spChg>
        <pc:spChg chg="add mod">
          <ac:chgData name="Trang Ha" userId="270efafb50020bd6" providerId="LiveId" clId="{92127A2A-8684-4B9F-BBD1-420918A66DEA}" dt="2022-07-06T10:16:40.807" v="793"/>
          <ac:spMkLst>
            <pc:docMk/>
            <pc:sldMk cId="1650289125" sldId="435"/>
            <ac:spMk id="22" creationId="{221969E4-B3E9-6745-E49D-0B9C49F0FE87}"/>
          </ac:spMkLst>
        </pc:spChg>
        <pc:spChg chg="add del mod">
          <ac:chgData name="Trang Ha" userId="270efafb50020bd6" providerId="LiveId" clId="{92127A2A-8684-4B9F-BBD1-420918A66DEA}" dt="2022-07-06T10:25:20.740" v="988" actId="478"/>
          <ac:spMkLst>
            <pc:docMk/>
            <pc:sldMk cId="1650289125" sldId="435"/>
            <ac:spMk id="23" creationId="{5BD96217-841D-780E-D9D4-AF48C96C1368}"/>
          </ac:spMkLst>
        </pc:spChg>
        <pc:picChg chg="add del mod">
          <ac:chgData name="Trang Ha" userId="270efafb50020bd6" providerId="LiveId" clId="{92127A2A-8684-4B9F-BBD1-420918A66DEA}" dt="2022-07-06T10:25:23.472" v="989" actId="478"/>
          <ac:picMkLst>
            <pc:docMk/>
            <pc:sldMk cId="1650289125" sldId="435"/>
            <ac:picMk id="3" creationId="{69556A93-8B01-B142-7A03-4FFE82871621}"/>
          </ac:picMkLst>
        </pc:picChg>
        <pc:picChg chg="mod">
          <ac:chgData name="Trang Ha" userId="270efafb50020bd6" providerId="LiveId" clId="{92127A2A-8684-4B9F-BBD1-420918A66DEA}" dt="2022-07-06T10:22:02.364" v="949" actId="1076"/>
          <ac:picMkLst>
            <pc:docMk/>
            <pc:sldMk cId="1650289125" sldId="435"/>
            <ac:picMk id="1028" creationId="{00000000-0000-0000-0000-000000000000}"/>
          </ac:picMkLst>
        </pc:picChg>
      </pc:sldChg>
      <pc:sldChg chg="addSp delSp modSp add mod delAnim modAnim">
        <pc:chgData name="Trang Ha" userId="270efafb50020bd6" providerId="LiveId" clId="{92127A2A-8684-4B9F-BBD1-420918A66DEA}" dt="2022-07-06T09:02:33.373" v="708" actId="207"/>
        <pc:sldMkLst>
          <pc:docMk/>
          <pc:sldMk cId="1418613838" sldId="436"/>
        </pc:sldMkLst>
        <pc:spChg chg="del">
          <ac:chgData name="Trang Ha" userId="270efafb50020bd6" providerId="LiveId" clId="{92127A2A-8684-4B9F-BBD1-420918A66DEA}" dt="2022-07-06T08:19:26.896" v="511" actId="478"/>
          <ac:spMkLst>
            <pc:docMk/>
            <pc:sldMk cId="1418613838" sldId="436"/>
            <ac:spMk id="12" creationId="{00000000-0000-0000-0000-000000000000}"/>
          </ac:spMkLst>
        </pc:spChg>
        <pc:spChg chg="del mod">
          <ac:chgData name="Trang Ha" userId="270efafb50020bd6" providerId="LiveId" clId="{92127A2A-8684-4B9F-BBD1-420918A66DEA}" dt="2022-07-06T08:34:45.521" v="628" actId="478"/>
          <ac:spMkLst>
            <pc:docMk/>
            <pc:sldMk cId="1418613838" sldId="436"/>
            <ac:spMk id="19" creationId="{00000000-0000-0000-0000-000000000000}"/>
          </ac:spMkLst>
        </pc:spChg>
        <pc:spChg chg="add mod">
          <ac:chgData name="Trang Ha" userId="270efafb50020bd6" providerId="LiveId" clId="{92127A2A-8684-4B9F-BBD1-420918A66DEA}" dt="2022-07-06T08:01:25.270" v="504"/>
          <ac:spMkLst>
            <pc:docMk/>
            <pc:sldMk cId="1418613838" sldId="436"/>
            <ac:spMk id="23" creationId="{5EFE05D3-97D5-4956-AD34-F0D88172095C}"/>
          </ac:spMkLst>
        </pc:spChg>
        <pc:spChg chg="add mod">
          <ac:chgData name="Trang Ha" userId="270efafb50020bd6" providerId="LiveId" clId="{92127A2A-8684-4B9F-BBD1-420918A66DEA}" dt="2022-07-06T08:36:03.457" v="637" actId="207"/>
          <ac:spMkLst>
            <pc:docMk/>
            <pc:sldMk cId="1418613838" sldId="436"/>
            <ac:spMk id="24" creationId="{B9387219-A26B-D586-6D80-506EC2110CA2}"/>
          </ac:spMkLst>
        </pc:spChg>
        <pc:spChg chg="add mod">
          <ac:chgData name="Trang Ha" userId="270efafb50020bd6" providerId="LiveId" clId="{92127A2A-8684-4B9F-BBD1-420918A66DEA}" dt="2022-07-06T08:01:25.270" v="504"/>
          <ac:spMkLst>
            <pc:docMk/>
            <pc:sldMk cId="1418613838" sldId="436"/>
            <ac:spMk id="25" creationId="{2B77466C-4BDA-5F0F-B1AE-518000ECF7BD}"/>
          </ac:spMkLst>
        </pc:spChg>
        <pc:spChg chg="mod">
          <ac:chgData name="Trang Ha" userId="270efafb50020bd6" providerId="LiveId" clId="{92127A2A-8684-4B9F-BBD1-420918A66DEA}" dt="2022-07-06T08:34:40.206" v="626" actId="207"/>
          <ac:spMkLst>
            <pc:docMk/>
            <pc:sldMk cId="1418613838" sldId="436"/>
            <ac:spMk id="28" creationId="{00000000-0000-0000-0000-000000000000}"/>
          </ac:spMkLst>
        </pc:spChg>
        <pc:spChg chg="mod">
          <ac:chgData name="Trang Ha" userId="270efafb50020bd6" providerId="LiveId" clId="{92127A2A-8684-4B9F-BBD1-420918A66DEA}" dt="2022-07-06T08:34:33.450" v="624" actId="207"/>
          <ac:spMkLst>
            <pc:docMk/>
            <pc:sldMk cId="1418613838" sldId="436"/>
            <ac:spMk id="31" creationId="{00000000-0000-0000-0000-000000000000}"/>
          </ac:spMkLst>
        </pc:spChg>
        <pc:spChg chg="add mod">
          <ac:chgData name="Trang Ha" userId="270efafb50020bd6" providerId="LiveId" clId="{92127A2A-8684-4B9F-BBD1-420918A66DEA}" dt="2022-07-06T08:01:25.270" v="504"/>
          <ac:spMkLst>
            <pc:docMk/>
            <pc:sldMk cId="1418613838" sldId="436"/>
            <ac:spMk id="33" creationId="{62828877-FB8D-D0C8-D60B-BD52ACB58627}"/>
          </ac:spMkLst>
        </pc:spChg>
        <pc:spChg chg="add mod">
          <ac:chgData name="Trang Ha" userId="270efafb50020bd6" providerId="LiveId" clId="{92127A2A-8684-4B9F-BBD1-420918A66DEA}" dt="2022-07-06T09:02:33.373" v="708" actId="207"/>
          <ac:spMkLst>
            <pc:docMk/>
            <pc:sldMk cId="1418613838" sldId="436"/>
            <ac:spMk id="34" creationId="{9D244A53-4BA9-9C90-9FB9-2426400F9F5A}"/>
          </ac:spMkLst>
        </pc:spChg>
        <pc:spChg chg="add mod">
          <ac:chgData name="Trang Ha" userId="270efafb50020bd6" providerId="LiveId" clId="{92127A2A-8684-4B9F-BBD1-420918A66DEA}" dt="2022-07-06T08:40:22.602" v="652" actId="14100"/>
          <ac:spMkLst>
            <pc:docMk/>
            <pc:sldMk cId="1418613838" sldId="436"/>
            <ac:spMk id="35" creationId="{0F26C608-A31D-742F-2A63-0921B07499F5}"/>
          </ac:spMkLst>
        </pc:spChg>
        <pc:spChg chg="add mod">
          <ac:chgData name="Trang Ha" userId="270efafb50020bd6" providerId="LiveId" clId="{92127A2A-8684-4B9F-BBD1-420918A66DEA}" dt="2022-07-06T08:40:14.045" v="650" actId="20577"/>
          <ac:spMkLst>
            <pc:docMk/>
            <pc:sldMk cId="1418613838" sldId="436"/>
            <ac:spMk id="36" creationId="{0B84462F-1212-996B-2BF2-1548CEAD1053}"/>
          </ac:spMkLst>
        </pc:spChg>
        <pc:spChg chg="add mod">
          <ac:chgData name="Trang Ha" userId="270efafb50020bd6" providerId="LiveId" clId="{92127A2A-8684-4B9F-BBD1-420918A66DEA}" dt="2022-07-06T08:33:29.269" v="606" actId="1076"/>
          <ac:spMkLst>
            <pc:docMk/>
            <pc:sldMk cId="1418613838" sldId="436"/>
            <ac:spMk id="37" creationId="{CE8ADE2B-647D-FB12-08CE-0E9EF839C78D}"/>
          </ac:spMkLst>
        </pc:spChg>
        <pc:spChg chg="add mod">
          <ac:chgData name="Trang Ha" userId="270efafb50020bd6" providerId="LiveId" clId="{92127A2A-8684-4B9F-BBD1-420918A66DEA}" dt="2022-07-06T08:33:42.042" v="610" actId="20577"/>
          <ac:spMkLst>
            <pc:docMk/>
            <pc:sldMk cId="1418613838" sldId="436"/>
            <ac:spMk id="38" creationId="{E55F2DA9-BBBF-7A19-3217-C0BC96361E78}"/>
          </ac:spMkLst>
        </pc:spChg>
        <pc:spChg chg="add mod">
          <ac:chgData name="Trang Ha" userId="270efafb50020bd6" providerId="LiveId" clId="{92127A2A-8684-4B9F-BBD1-420918A66DEA}" dt="2022-07-06T08:31:05.483" v="601" actId="20577"/>
          <ac:spMkLst>
            <pc:docMk/>
            <pc:sldMk cId="1418613838" sldId="436"/>
            <ac:spMk id="39" creationId="{AA4CCEAC-0A53-35A6-FD8F-7373E86DD213}"/>
          </ac:spMkLst>
        </pc:spChg>
        <pc:spChg chg="add mod">
          <ac:chgData name="Trang Ha" userId="270efafb50020bd6" providerId="LiveId" clId="{92127A2A-8684-4B9F-BBD1-420918A66DEA}" dt="2022-07-06T08:34:33.450" v="624" actId="207"/>
          <ac:spMkLst>
            <pc:docMk/>
            <pc:sldMk cId="1418613838" sldId="436"/>
            <ac:spMk id="40" creationId="{3C4054EA-503E-7A20-4B02-C1B5D0929733}"/>
          </ac:spMkLst>
        </pc:spChg>
        <pc:spChg chg="add mod">
          <ac:chgData name="Trang Ha" userId="270efafb50020bd6" providerId="LiveId" clId="{92127A2A-8684-4B9F-BBD1-420918A66DEA}" dt="2022-07-06T08:34:33.450" v="624" actId="207"/>
          <ac:spMkLst>
            <pc:docMk/>
            <pc:sldMk cId="1418613838" sldId="436"/>
            <ac:spMk id="41" creationId="{384DC1E3-8D2C-7FCD-EEDA-15F17DCBEAB8}"/>
          </ac:spMkLst>
        </pc:spChg>
        <pc:spChg chg="mod">
          <ac:chgData name="Trang Ha" userId="270efafb50020bd6" providerId="LiveId" clId="{92127A2A-8684-4B9F-BBD1-420918A66DEA}" dt="2022-07-06T08:33:49.408" v="619" actId="20577"/>
          <ac:spMkLst>
            <pc:docMk/>
            <pc:sldMk cId="1418613838" sldId="436"/>
            <ac:spMk id="42" creationId="{00000000-0000-0000-0000-000000000000}"/>
          </ac:spMkLst>
        </pc:spChg>
        <pc:spChg chg="add mod">
          <ac:chgData name="Trang Ha" userId="270efafb50020bd6" providerId="LiveId" clId="{92127A2A-8684-4B9F-BBD1-420918A66DEA}" dt="2022-07-06T08:34:33.450" v="624" actId="207"/>
          <ac:spMkLst>
            <pc:docMk/>
            <pc:sldMk cId="1418613838" sldId="436"/>
            <ac:spMk id="43" creationId="{F280ED3B-2F02-A3BA-6FF2-59FA2A11F318}"/>
          </ac:spMkLst>
        </pc:spChg>
        <pc:spChg chg="del">
          <ac:chgData name="Trang Ha" userId="270efafb50020bd6" providerId="LiveId" clId="{92127A2A-8684-4B9F-BBD1-420918A66DEA}" dt="2022-07-06T08:01:23.667" v="503" actId="478"/>
          <ac:spMkLst>
            <pc:docMk/>
            <pc:sldMk cId="1418613838" sldId="436"/>
            <ac:spMk id="44" creationId="{00000000-0000-0000-0000-000000000000}"/>
          </ac:spMkLst>
        </pc:spChg>
        <pc:spChg chg="del">
          <ac:chgData name="Trang Ha" userId="270efafb50020bd6" providerId="LiveId" clId="{92127A2A-8684-4B9F-BBD1-420918A66DEA}" dt="2022-07-06T08:01:23.667" v="503" actId="478"/>
          <ac:spMkLst>
            <pc:docMk/>
            <pc:sldMk cId="1418613838" sldId="436"/>
            <ac:spMk id="45" creationId="{00000000-0000-0000-0000-000000000000}"/>
          </ac:spMkLst>
        </pc:spChg>
        <pc:spChg chg="del">
          <ac:chgData name="Trang Ha" userId="270efafb50020bd6" providerId="LiveId" clId="{92127A2A-8684-4B9F-BBD1-420918A66DEA}" dt="2022-07-06T08:01:23.667" v="503" actId="478"/>
          <ac:spMkLst>
            <pc:docMk/>
            <pc:sldMk cId="1418613838" sldId="436"/>
            <ac:spMk id="46" creationId="{00000000-0000-0000-0000-000000000000}"/>
          </ac:spMkLst>
        </pc:spChg>
        <pc:spChg chg="del">
          <ac:chgData name="Trang Ha" userId="270efafb50020bd6" providerId="LiveId" clId="{92127A2A-8684-4B9F-BBD1-420918A66DEA}" dt="2022-07-06T08:01:23.667" v="503" actId="478"/>
          <ac:spMkLst>
            <pc:docMk/>
            <pc:sldMk cId="1418613838" sldId="436"/>
            <ac:spMk id="47" creationId="{00000000-0000-0000-0000-000000000000}"/>
          </ac:spMkLst>
        </pc:spChg>
        <pc:spChg chg="del">
          <ac:chgData name="Trang Ha" userId="270efafb50020bd6" providerId="LiveId" clId="{92127A2A-8684-4B9F-BBD1-420918A66DEA}" dt="2022-07-06T08:01:23.667" v="503" actId="478"/>
          <ac:spMkLst>
            <pc:docMk/>
            <pc:sldMk cId="1418613838" sldId="436"/>
            <ac:spMk id="48" creationId="{00000000-0000-0000-0000-000000000000}"/>
          </ac:spMkLst>
        </pc:spChg>
        <pc:spChg chg="del">
          <ac:chgData name="Trang Ha" userId="270efafb50020bd6" providerId="LiveId" clId="{92127A2A-8684-4B9F-BBD1-420918A66DEA}" dt="2022-07-06T08:01:23.667" v="503" actId="478"/>
          <ac:spMkLst>
            <pc:docMk/>
            <pc:sldMk cId="1418613838" sldId="436"/>
            <ac:spMk id="49" creationId="{00000000-0000-0000-0000-000000000000}"/>
          </ac:spMkLst>
        </pc:spChg>
        <pc:spChg chg="add mod">
          <ac:chgData name="Trang Ha" userId="270efafb50020bd6" providerId="LiveId" clId="{92127A2A-8684-4B9F-BBD1-420918A66DEA}" dt="2022-07-06T08:34:58.931" v="630" actId="1076"/>
          <ac:spMkLst>
            <pc:docMk/>
            <pc:sldMk cId="1418613838" sldId="436"/>
            <ac:spMk id="50" creationId="{616C243C-10E0-8E82-8D73-54D62D6B24F9}"/>
          </ac:spMkLst>
        </pc:spChg>
        <pc:cxnChg chg="mod">
          <ac:chgData name="Trang Ha" userId="270efafb50020bd6" providerId="LiveId" clId="{92127A2A-8684-4B9F-BBD1-420918A66DEA}" dt="2022-07-06T08:23:27.187" v="552" actId="1037"/>
          <ac:cxnSpMkLst>
            <pc:docMk/>
            <pc:sldMk cId="1418613838" sldId="436"/>
            <ac:cxnSpMk id="26" creationId="{00000000-0000-0000-0000-000000000000}"/>
          </ac:cxnSpMkLst>
        </pc:cxnChg>
      </pc:sldChg>
      <pc:sldChg chg="delSp modSp add mod delAnim">
        <pc:chgData name="Trang Ha" userId="270efafb50020bd6" providerId="LiveId" clId="{92127A2A-8684-4B9F-BBD1-420918A66DEA}" dt="2022-07-06T08:52:53.312" v="690" actId="1035"/>
        <pc:sldMkLst>
          <pc:docMk/>
          <pc:sldMk cId="3452328636" sldId="437"/>
        </pc:sldMkLst>
        <pc:spChg chg="mod">
          <ac:chgData name="Trang Ha" userId="270efafb50020bd6" providerId="LiveId" clId="{92127A2A-8684-4B9F-BBD1-420918A66DEA}" dt="2022-07-06T08:36:24.492" v="641" actId="1076"/>
          <ac:spMkLst>
            <pc:docMk/>
            <pc:sldMk cId="3452328636" sldId="437"/>
            <ac:spMk id="28" creationId="{00000000-0000-0000-0000-000000000000}"/>
          </ac:spMkLst>
        </pc:spChg>
        <pc:spChg chg="mod">
          <ac:chgData name="Trang Ha" userId="270efafb50020bd6" providerId="LiveId" clId="{92127A2A-8684-4B9F-BBD1-420918A66DEA}" dt="2022-07-06T08:42:10.880" v="674" actId="20577"/>
          <ac:spMkLst>
            <pc:docMk/>
            <pc:sldMk cId="3452328636" sldId="437"/>
            <ac:spMk id="35" creationId="{0F26C608-A31D-742F-2A63-0921B07499F5}"/>
          </ac:spMkLst>
        </pc:spChg>
        <pc:spChg chg="del">
          <ac:chgData name="Trang Ha" userId="270efafb50020bd6" providerId="LiveId" clId="{92127A2A-8684-4B9F-BBD1-420918A66DEA}" dt="2022-07-06T08:40:44.165" v="653" actId="478"/>
          <ac:spMkLst>
            <pc:docMk/>
            <pc:sldMk cId="3452328636" sldId="437"/>
            <ac:spMk id="36" creationId="{0B84462F-1212-996B-2BF2-1548CEAD1053}"/>
          </ac:spMkLst>
        </pc:spChg>
        <pc:spChg chg="del">
          <ac:chgData name="Trang Ha" userId="270efafb50020bd6" providerId="LiveId" clId="{92127A2A-8684-4B9F-BBD1-420918A66DEA}" dt="2022-07-06T08:39:39.822" v="643" actId="478"/>
          <ac:spMkLst>
            <pc:docMk/>
            <pc:sldMk cId="3452328636" sldId="437"/>
            <ac:spMk id="37" creationId="{CE8ADE2B-647D-FB12-08CE-0E9EF839C78D}"/>
          </ac:spMkLst>
        </pc:spChg>
        <pc:spChg chg="mod">
          <ac:chgData name="Trang Ha" userId="270efafb50020bd6" providerId="LiveId" clId="{92127A2A-8684-4B9F-BBD1-420918A66DEA}" dt="2022-07-06T08:52:07.417" v="680" actId="1076"/>
          <ac:spMkLst>
            <pc:docMk/>
            <pc:sldMk cId="3452328636" sldId="437"/>
            <ac:spMk id="38" creationId="{E55F2DA9-BBBF-7A19-3217-C0BC96361E78}"/>
          </ac:spMkLst>
        </pc:spChg>
        <pc:spChg chg="mod">
          <ac:chgData name="Trang Ha" userId="270efafb50020bd6" providerId="LiveId" clId="{92127A2A-8684-4B9F-BBD1-420918A66DEA}" dt="2022-07-06T08:52:31.584" v="687" actId="20577"/>
          <ac:spMkLst>
            <pc:docMk/>
            <pc:sldMk cId="3452328636" sldId="437"/>
            <ac:spMk id="39" creationId="{AA4CCEAC-0A53-35A6-FD8F-7373E86DD213}"/>
          </ac:spMkLst>
        </pc:spChg>
        <pc:spChg chg="mod">
          <ac:chgData name="Trang Ha" userId="270efafb50020bd6" providerId="LiveId" clId="{92127A2A-8684-4B9F-BBD1-420918A66DEA}" dt="2022-07-06T08:41:46.060" v="665" actId="113"/>
          <ac:spMkLst>
            <pc:docMk/>
            <pc:sldMk cId="3452328636" sldId="437"/>
            <ac:spMk id="42" creationId="{00000000-0000-0000-0000-000000000000}"/>
          </ac:spMkLst>
        </pc:spChg>
        <pc:grpChg chg="mod">
          <ac:chgData name="Trang Ha" userId="270efafb50020bd6" providerId="LiveId" clId="{92127A2A-8684-4B9F-BBD1-420918A66DEA}" dt="2022-07-06T08:52:53.312" v="690" actId="1035"/>
          <ac:grpSpMkLst>
            <pc:docMk/>
            <pc:sldMk cId="3452328636" sldId="437"/>
            <ac:grpSpMk id="30" creationId="{00000000-0000-0000-0000-000000000000}"/>
          </ac:grpSpMkLst>
        </pc:gr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451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4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77825" y="685800"/>
            <a:ext cx="610235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6451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451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451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51C4FA25-5DD5-485C-BCD2-EF739D2A719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138681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1pPr>
    <a:lvl2pPr marL="717550"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2pPr>
    <a:lvl3pPr marL="1436688"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3pPr>
    <a:lvl4pPr marL="2154238"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4pPr>
    <a:lvl5pPr marL="2873375"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5pPr>
    <a:lvl6pPr marL="3592220" algn="l" defTabSz="143688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6pPr>
    <a:lvl7pPr marL="4310664" algn="l" defTabSz="143688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7pPr>
    <a:lvl8pPr marL="5029109" algn="l" defTabSz="143688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8pPr>
    <a:lvl9pPr marL="5747553" algn="l" defTabSz="143688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/>
            <a:fld id="{EB5B8007-F28A-4C3E-A48D-DDE012D8153F}" type="slidenum">
              <a:rPr lang="en-US" altLang="en-US" sz="1200">
                <a:cs typeface="Arial" charset="0"/>
              </a:rPr>
              <a:pPr algn="r" eaLnBrk="1" hangingPunct="1"/>
              <a:t>13</a:t>
            </a:fld>
            <a:endParaRPr lang="en-US" altLang="en-US" sz="1200">
              <a:cs typeface="Arial" charset="0"/>
            </a:endParaRPr>
          </a:p>
        </p:txBody>
      </p:sp>
      <p:sp>
        <p:nvSpPr>
          <p:cNvPr id="153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77825" y="685800"/>
            <a:ext cx="6102350" cy="3429000"/>
          </a:xfrm>
          <a:ln/>
        </p:spPr>
      </p:sp>
      <p:sp>
        <p:nvSpPr>
          <p:cNvPr id="1536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vi-VN" altLang="en-US">
              <a:cs typeface="Arial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20748" y="2840569"/>
            <a:ext cx="13835142" cy="196003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41496" y="5181600"/>
            <a:ext cx="11393647" cy="2336800"/>
          </a:xfrm>
        </p:spPr>
        <p:txBody>
          <a:bodyPr/>
          <a:lstStyle>
            <a:lvl1pPr marL="0" indent="0" algn="ctr">
              <a:buNone/>
              <a:defRPr/>
            </a:lvl1pPr>
            <a:lvl2pPr marL="718444" indent="0" algn="ctr">
              <a:buNone/>
              <a:defRPr/>
            </a:lvl2pPr>
            <a:lvl3pPr marL="1436888" indent="0" algn="ctr">
              <a:buNone/>
              <a:defRPr/>
            </a:lvl3pPr>
            <a:lvl4pPr marL="2155332" indent="0" algn="ctr">
              <a:buNone/>
              <a:defRPr/>
            </a:lvl4pPr>
            <a:lvl5pPr marL="2873776" indent="0" algn="ctr">
              <a:buNone/>
              <a:defRPr/>
            </a:lvl5pPr>
            <a:lvl6pPr marL="3592220" indent="0" algn="ctr">
              <a:buNone/>
              <a:defRPr/>
            </a:lvl6pPr>
            <a:lvl7pPr marL="4310664" indent="0" algn="ctr">
              <a:buNone/>
              <a:defRPr/>
            </a:lvl7pPr>
            <a:lvl8pPr marL="5029109" indent="0" algn="ctr">
              <a:buNone/>
              <a:defRPr/>
            </a:lvl8pPr>
            <a:lvl9pPr marL="5747553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EB01423-D198-4896-B996-AF6CD71AA32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72254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D28DD1-89CB-4A9B-8160-1008CEEB8C2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920928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800562" y="366186"/>
            <a:ext cx="3662244" cy="7802033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13832" y="366186"/>
            <a:ext cx="10715453" cy="7802033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4A9502-423E-4957-ACD4-EFEAFA45681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138348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00BA3F-51CF-473C-BBC7-9F80CB3FD93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606691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85743" y="5875867"/>
            <a:ext cx="13835142" cy="1816100"/>
          </a:xfrm>
        </p:spPr>
        <p:txBody>
          <a:bodyPr anchor="t"/>
          <a:lstStyle>
            <a:lvl1pPr algn="l">
              <a:defRPr sz="6300" b="1" cap="all"/>
            </a:lvl1pPr>
          </a:lstStyle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85743" y="3875619"/>
            <a:ext cx="13835142" cy="2000249"/>
          </a:xfrm>
        </p:spPr>
        <p:txBody>
          <a:bodyPr anchor="b"/>
          <a:lstStyle>
            <a:lvl1pPr marL="0" indent="0">
              <a:buNone/>
              <a:defRPr sz="3100"/>
            </a:lvl1pPr>
            <a:lvl2pPr marL="718444" indent="0">
              <a:buNone/>
              <a:defRPr sz="2800"/>
            </a:lvl2pPr>
            <a:lvl3pPr marL="1436888" indent="0">
              <a:buNone/>
              <a:defRPr sz="2500"/>
            </a:lvl3pPr>
            <a:lvl4pPr marL="2155332" indent="0">
              <a:buNone/>
              <a:defRPr sz="2200"/>
            </a:lvl4pPr>
            <a:lvl5pPr marL="2873776" indent="0">
              <a:buNone/>
              <a:defRPr sz="2200"/>
            </a:lvl5pPr>
            <a:lvl6pPr marL="3592220" indent="0">
              <a:buNone/>
              <a:defRPr sz="2200"/>
            </a:lvl6pPr>
            <a:lvl7pPr marL="4310664" indent="0">
              <a:buNone/>
              <a:defRPr sz="2200"/>
            </a:lvl7pPr>
            <a:lvl8pPr marL="5029109" indent="0">
              <a:buNone/>
              <a:defRPr sz="2200"/>
            </a:lvl8pPr>
            <a:lvl9pPr marL="5747553" indent="0">
              <a:buNone/>
              <a:defRPr sz="2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E9DFC9-E0D6-4E70-95EC-EE956DA6257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459216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13832" y="2133602"/>
            <a:ext cx="7188848" cy="6034617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100"/>
            </a:lvl3pPr>
            <a:lvl4pPr>
              <a:defRPr sz="2800"/>
            </a:lvl4pPr>
            <a:lvl5pPr>
              <a:defRPr sz="2800"/>
            </a:lvl5pPr>
            <a:lvl6pPr>
              <a:defRPr sz="2800"/>
            </a:lvl6pPr>
            <a:lvl7pPr>
              <a:defRPr sz="2800"/>
            </a:lvl7pPr>
            <a:lvl8pPr>
              <a:defRPr sz="2800"/>
            </a:lvl8pPr>
            <a:lvl9pPr>
              <a:defRPr sz="2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273958" y="2133602"/>
            <a:ext cx="7188848" cy="6034617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100"/>
            </a:lvl3pPr>
            <a:lvl4pPr>
              <a:defRPr sz="2800"/>
            </a:lvl4pPr>
            <a:lvl5pPr>
              <a:defRPr sz="2800"/>
            </a:lvl5pPr>
            <a:lvl6pPr>
              <a:defRPr sz="2800"/>
            </a:lvl6pPr>
            <a:lvl7pPr>
              <a:defRPr sz="2800"/>
            </a:lvl7pPr>
            <a:lvl8pPr>
              <a:defRPr sz="2800"/>
            </a:lvl8pPr>
            <a:lvl9pPr>
              <a:defRPr sz="2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EE0E17-1536-48C6-87E3-A861F0C00F0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317564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3832" y="2046817"/>
            <a:ext cx="7191675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18444" indent="0">
              <a:buNone/>
              <a:defRPr sz="3100" b="1"/>
            </a:lvl2pPr>
            <a:lvl3pPr marL="1436888" indent="0">
              <a:buNone/>
              <a:defRPr sz="2800" b="1"/>
            </a:lvl3pPr>
            <a:lvl4pPr marL="2155332" indent="0">
              <a:buNone/>
              <a:defRPr sz="2500" b="1"/>
            </a:lvl4pPr>
            <a:lvl5pPr marL="2873776" indent="0">
              <a:buNone/>
              <a:defRPr sz="2500" b="1"/>
            </a:lvl5pPr>
            <a:lvl6pPr marL="3592220" indent="0">
              <a:buNone/>
              <a:defRPr sz="2500" b="1"/>
            </a:lvl6pPr>
            <a:lvl7pPr marL="4310664" indent="0">
              <a:buNone/>
              <a:defRPr sz="2500" b="1"/>
            </a:lvl7pPr>
            <a:lvl8pPr marL="5029109" indent="0">
              <a:buNone/>
              <a:defRPr sz="2500" b="1"/>
            </a:lvl8pPr>
            <a:lvl9pPr marL="5747553" indent="0">
              <a:buNone/>
              <a:defRPr sz="25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3832" y="2899833"/>
            <a:ext cx="7191675" cy="5268384"/>
          </a:xfrm>
        </p:spPr>
        <p:txBody>
          <a:bodyPr/>
          <a:lstStyle>
            <a:lvl1pPr>
              <a:defRPr sz="3800"/>
            </a:lvl1pPr>
            <a:lvl2pPr>
              <a:defRPr sz="3100"/>
            </a:lvl2pPr>
            <a:lvl3pPr>
              <a:defRPr sz="28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8268307" y="2046817"/>
            <a:ext cx="7194500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18444" indent="0">
              <a:buNone/>
              <a:defRPr sz="3100" b="1"/>
            </a:lvl2pPr>
            <a:lvl3pPr marL="1436888" indent="0">
              <a:buNone/>
              <a:defRPr sz="2800" b="1"/>
            </a:lvl3pPr>
            <a:lvl4pPr marL="2155332" indent="0">
              <a:buNone/>
              <a:defRPr sz="2500" b="1"/>
            </a:lvl4pPr>
            <a:lvl5pPr marL="2873776" indent="0">
              <a:buNone/>
              <a:defRPr sz="2500" b="1"/>
            </a:lvl5pPr>
            <a:lvl6pPr marL="3592220" indent="0">
              <a:buNone/>
              <a:defRPr sz="2500" b="1"/>
            </a:lvl6pPr>
            <a:lvl7pPr marL="4310664" indent="0">
              <a:buNone/>
              <a:defRPr sz="2500" b="1"/>
            </a:lvl7pPr>
            <a:lvl8pPr marL="5029109" indent="0">
              <a:buNone/>
              <a:defRPr sz="2500" b="1"/>
            </a:lvl8pPr>
            <a:lvl9pPr marL="5747553" indent="0">
              <a:buNone/>
              <a:defRPr sz="25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8268307" y="2899833"/>
            <a:ext cx="7194500" cy="5268384"/>
          </a:xfrm>
        </p:spPr>
        <p:txBody>
          <a:bodyPr/>
          <a:lstStyle>
            <a:lvl1pPr>
              <a:defRPr sz="3800"/>
            </a:lvl1pPr>
            <a:lvl2pPr>
              <a:defRPr sz="3100"/>
            </a:lvl2pPr>
            <a:lvl3pPr>
              <a:defRPr sz="28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830A47B-B3AA-4408-B89E-78641CC5715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312869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8D8FA65-B14B-4883-88C7-F7A3A55E9A2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314973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38BE4F5-A3A4-4A0F-A638-D990D725B4C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687294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33" y="364067"/>
            <a:ext cx="5354902" cy="1549400"/>
          </a:xfrm>
        </p:spPr>
        <p:txBody>
          <a:bodyPr anchor="b"/>
          <a:lstStyle>
            <a:lvl1pPr algn="l">
              <a:defRPr sz="3100" b="1"/>
            </a:lvl1pPr>
          </a:lstStyle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63713" y="364068"/>
            <a:ext cx="9099093" cy="7804151"/>
          </a:xfrm>
        </p:spPr>
        <p:txBody>
          <a:bodyPr/>
          <a:lstStyle>
            <a:lvl1pPr>
              <a:defRPr sz="5000"/>
            </a:lvl1pPr>
            <a:lvl2pPr>
              <a:defRPr sz="4400"/>
            </a:lvl2pPr>
            <a:lvl3pPr>
              <a:defRPr sz="3800"/>
            </a:lvl3pPr>
            <a:lvl4pPr>
              <a:defRPr sz="3100"/>
            </a:lvl4pPr>
            <a:lvl5pPr>
              <a:defRPr sz="3100"/>
            </a:lvl5pPr>
            <a:lvl6pPr>
              <a:defRPr sz="3100"/>
            </a:lvl6pPr>
            <a:lvl7pPr>
              <a:defRPr sz="3100"/>
            </a:lvl7pPr>
            <a:lvl8pPr>
              <a:defRPr sz="3100"/>
            </a:lvl8pPr>
            <a:lvl9pPr>
              <a:defRPr sz="31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3833" y="1913468"/>
            <a:ext cx="5354902" cy="6254751"/>
          </a:xfrm>
        </p:spPr>
        <p:txBody>
          <a:bodyPr/>
          <a:lstStyle>
            <a:lvl1pPr marL="0" indent="0">
              <a:buNone/>
              <a:defRPr sz="2200"/>
            </a:lvl1pPr>
            <a:lvl2pPr marL="718444" indent="0">
              <a:buNone/>
              <a:defRPr sz="1900"/>
            </a:lvl2pPr>
            <a:lvl3pPr marL="1436888" indent="0">
              <a:buNone/>
              <a:defRPr sz="1600"/>
            </a:lvl3pPr>
            <a:lvl4pPr marL="2155332" indent="0">
              <a:buNone/>
              <a:defRPr sz="1400"/>
            </a:lvl4pPr>
            <a:lvl5pPr marL="2873776" indent="0">
              <a:buNone/>
              <a:defRPr sz="1400"/>
            </a:lvl5pPr>
            <a:lvl6pPr marL="3592220" indent="0">
              <a:buNone/>
              <a:defRPr sz="1400"/>
            </a:lvl6pPr>
            <a:lvl7pPr marL="4310664" indent="0">
              <a:buNone/>
              <a:defRPr sz="1400"/>
            </a:lvl7pPr>
            <a:lvl8pPr marL="5029109" indent="0">
              <a:buNone/>
              <a:defRPr sz="1400"/>
            </a:lvl8pPr>
            <a:lvl9pPr marL="5747553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99C05A-73D7-488D-87AE-9FA1D515BA9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394107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90335" y="6400801"/>
            <a:ext cx="9765983" cy="755651"/>
          </a:xfrm>
        </p:spPr>
        <p:txBody>
          <a:bodyPr anchor="b"/>
          <a:lstStyle>
            <a:lvl1pPr algn="l">
              <a:defRPr sz="3100" b="1"/>
            </a:lvl1pPr>
          </a:lstStyle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190335" y="817033"/>
            <a:ext cx="9765983" cy="5486400"/>
          </a:xfrm>
        </p:spPr>
        <p:txBody>
          <a:bodyPr/>
          <a:lstStyle>
            <a:lvl1pPr marL="0" indent="0">
              <a:buNone/>
              <a:defRPr sz="5000"/>
            </a:lvl1pPr>
            <a:lvl2pPr marL="718444" indent="0">
              <a:buNone/>
              <a:defRPr sz="4400"/>
            </a:lvl2pPr>
            <a:lvl3pPr marL="1436888" indent="0">
              <a:buNone/>
              <a:defRPr sz="3800"/>
            </a:lvl3pPr>
            <a:lvl4pPr marL="2155332" indent="0">
              <a:buNone/>
              <a:defRPr sz="3100"/>
            </a:lvl4pPr>
            <a:lvl5pPr marL="2873776" indent="0">
              <a:buNone/>
              <a:defRPr sz="3100"/>
            </a:lvl5pPr>
            <a:lvl6pPr marL="3592220" indent="0">
              <a:buNone/>
              <a:defRPr sz="3100"/>
            </a:lvl6pPr>
            <a:lvl7pPr marL="4310664" indent="0">
              <a:buNone/>
              <a:defRPr sz="3100"/>
            </a:lvl7pPr>
            <a:lvl8pPr marL="5029109" indent="0">
              <a:buNone/>
              <a:defRPr sz="3100"/>
            </a:lvl8pPr>
            <a:lvl9pPr marL="5747553" indent="0">
              <a:buNone/>
              <a:defRPr sz="3100"/>
            </a:lvl9pPr>
          </a:lstStyle>
          <a:p>
            <a:pPr lvl="0"/>
            <a:endParaRPr lang="vi-VN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190335" y="7156452"/>
            <a:ext cx="9765983" cy="1073149"/>
          </a:xfrm>
        </p:spPr>
        <p:txBody>
          <a:bodyPr/>
          <a:lstStyle>
            <a:lvl1pPr marL="0" indent="0">
              <a:buNone/>
              <a:defRPr sz="2200"/>
            </a:lvl1pPr>
            <a:lvl2pPr marL="718444" indent="0">
              <a:buNone/>
              <a:defRPr sz="1900"/>
            </a:lvl2pPr>
            <a:lvl3pPr marL="1436888" indent="0">
              <a:buNone/>
              <a:defRPr sz="1600"/>
            </a:lvl3pPr>
            <a:lvl4pPr marL="2155332" indent="0">
              <a:buNone/>
              <a:defRPr sz="1400"/>
            </a:lvl4pPr>
            <a:lvl5pPr marL="2873776" indent="0">
              <a:buNone/>
              <a:defRPr sz="1400"/>
            </a:lvl5pPr>
            <a:lvl6pPr marL="3592220" indent="0">
              <a:buNone/>
              <a:defRPr sz="1400"/>
            </a:lvl6pPr>
            <a:lvl7pPr marL="4310664" indent="0">
              <a:buNone/>
              <a:defRPr sz="1400"/>
            </a:lvl7pPr>
            <a:lvl8pPr marL="5029109" indent="0">
              <a:buNone/>
              <a:defRPr sz="1400"/>
            </a:lvl8pPr>
            <a:lvl9pPr marL="5747553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090DF4-68DF-4AAF-98F9-EB3836BAB8B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588337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813832" y="366713"/>
            <a:ext cx="14648974" cy="152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813832" y="2133600"/>
            <a:ext cx="14648974" cy="6034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13832" y="8326438"/>
            <a:ext cx="3797882" cy="63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2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5561185" y="8326438"/>
            <a:ext cx="5154269" cy="63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2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11664924" y="8326438"/>
            <a:ext cx="3797882" cy="63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2200"/>
            </a:lvl1pPr>
          </a:lstStyle>
          <a:p>
            <a:pPr>
              <a:defRPr/>
            </a:pPr>
            <a:fld id="{F4264759-E7CE-4A8C-955C-20DA2A50E45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5pPr>
      <a:lvl6pPr marL="718444" algn="ctr" rtl="0" fontAlgn="base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6pPr>
      <a:lvl7pPr marL="1436888" algn="ctr" rtl="0" fontAlgn="base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7pPr>
      <a:lvl8pPr marL="2155332" algn="ctr" rtl="0" fontAlgn="base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8pPr>
      <a:lvl9pPr marL="2873776" algn="ctr" rtl="0" fontAlgn="base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9pPr>
    </p:titleStyle>
    <p:bodyStyle>
      <a:lvl1pPr marL="538163" indent="-538163" algn="l" rtl="0" eaLnBrk="0" fontAlgn="base" hangingPunct="0">
        <a:spcBef>
          <a:spcPct val="20000"/>
        </a:spcBef>
        <a:spcAft>
          <a:spcPct val="0"/>
        </a:spcAft>
        <a:buChar char="•"/>
        <a:defRPr sz="5000">
          <a:solidFill>
            <a:schemeClr val="tx1"/>
          </a:solidFill>
          <a:latin typeface="+mn-lt"/>
          <a:ea typeface="+mn-ea"/>
          <a:cs typeface="+mn-cs"/>
        </a:defRPr>
      </a:lvl1pPr>
      <a:lvl2pPr marL="1166813" indent="-447675" algn="l" rtl="0" eaLnBrk="0" fontAlgn="base" hangingPunct="0">
        <a:spcBef>
          <a:spcPct val="20000"/>
        </a:spcBef>
        <a:spcAft>
          <a:spcPct val="0"/>
        </a:spcAft>
        <a:buChar char="–"/>
        <a:defRPr sz="4400">
          <a:solidFill>
            <a:schemeClr val="tx1"/>
          </a:solidFill>
          <a:latin typeface="+mn-lt"/>
        </a:defRPr>
      </a:lvl2pPr>
      <a:lvl3pPr marL="1795463" indent="-358775" algn="l" rtl="0" eaLnBrk="0" fontAlgn="base" hangingPunct="0">
        <a:spcBef>
          <a:spcPct val="20000"/>
        </a:spcBef>
        <a:spcAft>
          <a:spcPct val="0"/>
        </a:spcAft>
        <a:buChar char="•"/>
        <a:defRPr sz="3800">
          <a:solidFill>
            <a:schemeClr val="tx1"/>
          </a:solidFill>
          <a:latin typeface="+mn-lt"/>
        </a:defRPr>
      </a:lvl3pPr>
      <a:lvl4pPr marL="2513013" indent="-358775" algn="l" rtl="0" eaLnBrk="0" fontAlgn="base" hangingPunct="0">
        <a:spcBef>
          <a:spcPct val="20000"/>
        </a:spcBef>
        <a:spcAft>
          <a:spcPct val="0"/>
        </a:spcAft>
        <a:buChar char="–"/>
        <a:defRPr sz="3100">
          <a:solidFill>
            <a:schemeClr val="tx1"/>
          </a:solidFill>
          <a:latin typeface="+mn-lt"/>
        </a:defRPr>
      </a:lvl4pPr>
      <a:lvl5pPr marL="3232150" indent="-358775" algn="l" rtl="0" eaLnBrk="0" fontAlgn="base" hangingPunct="0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5pPr>
      <a:lvl6pPr marL="3951442" indent="-359222" algn="l" rtl="0" fontAlgn="base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6pPr>
      <a:lvl7pPr marL="4669887" indent="-359222" algn="l" rtl="0" fontAlgn="base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7pPr>
      <a:lvl8pPr marL="5388331" indent="-359222" algn="l" rtl="0" fontAlgn="base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8pPr>
      <a:lvl9pPr marL="6106775" indent="-359222" algn="l" rtl="0" fontAlgn="base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9pPr>
    </p:bodyStyle>
    <p:otherStyle>
      <a:defPPr>
        <a:defRPr lang="vi-VN"/>
      </a:defPPr>
      <a:lvl1pPr marL="0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718444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436888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2155332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2873776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3592220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4310664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5029109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5747553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wmf"/><Relationship Id="rId3" Type="http://schemas.openxmlformats.org/officeDocument/2006/relationships/image" Target="../media/image3.png"/><Relationship Id="rId7" Type="http://schemas.openxmlformats.org/officeDocument/2006/relationships/image" Target="../media/image7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gif"/><Relationship Id="rId5" Type="http://schemas.openxmlformats.org/officeDocument/2006/relationships/image" Target="../media/image5.wmf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media" Target="../media/media2.mp4"/><Relationship Id="rId7" Type="http://schemas.openxmlformats.org/officeDocument/2006/relationships/image" Target="../media/image14.png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13.png"/><Relationship Id="rId5" Type="http://schemas.openxmlformats.org/officeDocument/2006/relationships/slideLayout" Target="../slideLayouts/slideLayout2.xml"/><Relationship Id="rId4" Type="http://schemas.openxmlformats.org/officeDocument/2006/relationships/video" Target="../media/media2.mp4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.xml"/><Relationship Id="rId4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Khoi%20dong/cau%201.pptx" TargetMode="External"/><Relationship Id="rId2" Type="http://schemas.openxmlformats.org/officeDocument/2006/relationships/hyperlink" Target="Khoi%20dong/cau%202.pptx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eg"/><Relationship Id="rId5" Type="http://schemas.openxmlformats.org/officeDocument/2006/relationships/hyperlink" Target="Khoi%20dong/cau%204.pptx" TargetMode="External"/><Relationship Id="rId4" Type="http://schemas.openxmlformats.org/officeDocument/2006/relationships/hyperlink" Target="Khoi%20dong/cau%203.pptx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ext Box 3"/>
          <p:cNvSpPr txBox="1">
            <a:spLocks noChangeArrowheads="1"/>
          </p:cNvSpPr>
          <p:nvPr/>
        </p:nvSpPr>
        <p:spPr bwMode="auto">
          <a:xfrm>
            <a:off x="3197197" y="723901"/>
            <a:ext cx="10037260" cy="684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43689" tIns="71844" rIns="143689" bIns="71844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en-US" sz="3500" b="1">
                <a:solidFill>
                  <a:srgbClr val="FF0066"/>
                </a:solidFill>
                <a:latin typeface="Times New Roman" pitchFamily="18" charset="0"/>
              </a:rPr>
              <a:t>TRƯỜNG TIỂU HỌC ……</a:t>
            </a:r>
          </a:p>
        </p:txBody>
      </p:sp>
      <p:pic>
        <p:nvPicPr>
          <p:cNvPr id="2051" name="Picture 1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8677" y="6199616"/>
            <a:ext cx="1452242" cy="18855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057" name="Text Box 14"/>
          <p:cNvSpPr txBox="1">
            <a:spLocks noChangeArrowheads="1"/>
          </p:cNvSpPr>
          <p:nvPr/>
        </p:nvSpPr>
        <p:spPr bwMode="auto">
          <a:xfrm>
            <a:off x="1051719" y="4343401"/>
            <a:ext cx="14020800" cy="18224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143689" tIns="71844" rIns="143689" bIns="71844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ts val="1800"/>
              </a:spcBef>
              <a:defRPr/>
            </a:pPr>
            <a:r>
              <a:rPr lang="en-US" sz="40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Môn</a:t>
            </a:r>
            <a:r>
              <a:rPr lang="en-US" sz="4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Tiếng</a:t>
            </a:r>
            <a:r>
              <a:rPr lang="en-US" sz="4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Việt</a:t>
            </a:r>
            <a:r>
              <a:rPr lang="en-US" sz="4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lớp</a:t>
            </a:r>
            <a:r>
              <a:rPr lang="en-US" sz="4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3</a:t>
            </a:r>
          </a:p>
          <a:p>
            <a:pPr algn="ctr" eaLnBrk="1" hangingPunct="1">
              <a:spcBef>
                <a:spcPts val="1800"/>
              </a:spcBef>
              <a:defRPr/>
            </a:pPr>
            <a:r>
              <a:rPr lang="en-US" sz="54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5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10: CON </a:t>
            </a:r>
            <a:r>
              <a:rPr lang="en-US" sz="54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ĐƯỜNG</a:t>
            </a:r>
            <a:r>
              <a:rPr lang="en-US" sz="5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ĐẾN </a:t>
            </a:r>
            <a:r>
              <a:rPr lang="en-US" sz="54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TRƯỜNG</a:t>
            </a:r>
            <a:r>
              <a:rPr lang="en-US" sz="5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en-US" sz="54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T1,2</a:t>
            </a:r>
            <a:r>
              <a:rPr lang="en-US" sz="5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)</a:t>
            </a:r>
          </a:p>
        </p:txBody>
      </p:sp>
      <p:sp>
        <p:nvSpPr>
          <p:cNvPr id="2059" name="Text Box 17"/>
          <p:cNvSpPr txBox="1">
            <a:spLocks noChangeArrowheads="1"/>
          </p:cNvSpPr>
          <p:nvPr/>
        </p:nvSpPr>
        <p:spPr bwMode="auto">
          <a:xfrm>
            <a:off x="2480250" y="2057400"/>
            <a:ext cx="11471154" cy="1992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43689" tIns="71844" rIns="143689" bIns="71844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ts val="0"/>
              </a:spcBef>
              <a:defRPr/>
            </a:pPr>
            <a:r>
              <a:rPr lang="en-US" sz="6000" b="1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CHÀO MỪNG QUÝ THẦY CÔ</a:t>
            </a:r>
          </a:p>
          <a:p>
            <a:pPr algn="ctr" eaLnBrk="1" hangingPunct="1">
              <a:spcBef>
                <a:spcPts val="0"/>
              </a:spcBef>
              <a:defRPr/>
            </a:pPr>
            <a:r>
              <a:rPr lang="en-US" sz="6000" b="1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VỀ DỰ GIỜ THĂM LỚP</a:t>
            </a:r>
          </a:p>
        </p:txBody>
      </p:sp>
      <p:sp>
        <p:nvSpPr>
          <p:cNvPr id="2054" name="Text Box 18"/>
          <p:cNvSpPr txBox="1">
            <a:spLocks noChangeArrowheads="1"/>
          </p:cNvSpPr>
          <p:nvPr/>
        </p:nvSpPr>
        <p:spPr bwMode="auto">
          <a:xfrm>
            <a:off x="2557757" y="7200900"/>
            <a:ext cx="5974560" cy="8842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43689" tIns="71844" rIns="143689" bIns="71844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altLang="en-US" sz="2400" b="1" i="1">
                <a:solidFill>
                  <a:srgbClr val="FF0066"/>
                </a:solidFill>
                <a:latin typeface="Times New Roman" pitchFamily="18" charset="0"/>
              </a:rPr>
              <a:t>Giáo viên:</a:t>
            </a:r>
          </a:p>
          <a:p>
            <a:pPr eaLnBrk="1" hangingPunct="1"/>
            <a:r>
              <a:rPr lang="en-US" altLang="en-US" sz="2400" b="1" i="1">
                <a:solidFill>
                  <a:srgbClr val="FF0066"/>
                </a:solidFill>
                <a:latin typeface="Times New Roman" pitchFamily="18" charset="0"/>
              </a:rPr>
              <a:t>Lớp:  3</a:t>
            </a:r>
          </a:p>
        </p:txBody>
      </p:sp>
      <p:pic>
        <p:nvPicPr>
          <p:cNvPr id="2055" name="Picture 22" descr="bd21315_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40079" y="6229986"/>
            <a:ext cx="5616086" cy="204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6" name="Picture 5" descr="POINSET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 flipV="1">
            <a:off x="1112658" y="331495"/>
            <a:ext cx="2081213" cy="26691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5" descr="POINSET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3122398" y="413107"/>
            <a:ext cx="2089150" cy="2498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5" name="Straight Connector 4"/>
          <p:cNvCxnSpPr/>
          <p:nvPr/>
        </p:nvCxnSpPr>
        <p:spPr>
          <a:xfrm flipV="1">
            <a:off x="5407784" y="1447800"/>
            <a:ext cx="5985862" cy="0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pic>
        <p:nvPicPr>
          <p:cNvPr id="3" name="Picture 7" descr="BƯỚM 58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961410">
            <a:off x="13131113" y="984250"/>
            <a:ext cx="1474263" cy="1922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60" name="Picture 8" descr="animal-14[1]"/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17220" flipH="1">
            <a:off x="1772184" y="6168244"/>
            <a:ext cx="1416132" cy="1030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5" descr="POINSET3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29319" y="5918770"/>
            <a:ext cx="3241029" cy="2312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repeatCount="1000000" accel="36000" decel="2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4750" fill="hold"/>
                                        <p:tgtEl>
                                          <p:spTgt spid="205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00F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21" presetClass="emph" presetSubtype="0" repeatCount="2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8" dur="2000" fill="hold"/>
                                        <p:tgtEl>
                                          <p:spTgt spid="205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9" dur="2000" fill="hold"/>
                                        <p:tgtEl>
                                          <p:spTgt spid="205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0" dur="2000" fill="hold"/>
                                        <p:tgtEl>
                                          <p:spTgt spid="205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11" dur="2000" fill="hold"/>
                                        <p:tgtEl>
                                          <p:spTgt spid="205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9" grpId="0"/>
      <p:bldP spid="2059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/>
          <p:cNvGrpSpPr/>
          <p:nvPr/>
        </p:nvGrpSpPr>
        <p:grpSpPr>
          <a:xfrm>
            <a:off x="4617134" y="149573"/>
            <a:ext cx="7013458" cy="1117345"/>
            <a:chOff x="4539228" y="210532"/>
            <a:chExt cx="6895119" cy="1117345"/>
          </a:xfrm>
        </p:grpSpPr>
        <p:grpSp>
          <p:nvGrpSpPr>
            <p:cNvPr id="15" name="Group 14"/>
            <p:cNvGrpSpPr/>
            <p:nvPr/>
          </p:nvGrpSpPr>
          <p:grpSpPr>
            <a:xfrm>
              <a:off x="4539228" y="210532"/>
              <a:ext cx="6895119" cy="1117345"/>
              <a:chOff x="4539228" y="210532"/>
              <a:chExt cx="6895119" cy="1117345"/>
            </a:xfrm>
          </p:grpSpPr>
          <p:sp>
            <p:nvSpPr>
              <p:cNvPr id="17" name="TextBox 16"/>
              <p:cNvSpPr txBox="1"/>
              <p:nvPr/>
            </p:nvSpPr>
            <p:spPr>
              <a:xfrm>
                <a:off x="4539228" y="210532"/>
                <a:ext cx="6895119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600">
                    <a:solidFill>
                      <a:srgbClr val="0000CC"/>
                    </a:solidFill>
                    <a:latin typeface="Times New Roman" pitchFamily="18" charset="0"/>
                    <a:cs typeface="Times New Roman" pitchFamily="18" charset="0"/>
                  </a:rPr>
                  <a:t>Thứ……ngày…..tháng…..năm…….</a:t>
                </a:r>
              </a:p>
            </p:txBody>
          </p:sp>
          <p:sp>
            <p:nvSpPr>
              <p:cNvPr id="18" name="TextBox 17"/>
              <p:cNvSpPr txBox="1"/>
              <p:nvPr/>
            </p:nvSpPr>
            <p:spPr>
              <a:xfrm>
                <a:off x="6651116" y="743102"/>
                <a:ext cx="2564962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200" b="1">
                    <a:solidFill>
                      <a:srgbClr val="FF0066"/>
                    </a:solidFill>
                    <a:latin typeface="Times New Roman" pitchFamily="18" charset="0"/>
                    <a:cs typeface="Times New Roman" pitchFamily="18" charset="0"/>
                  </a:rPr>
                  <a:t>TIẾNG VIỆT</a:t>
                </a:r>
              </a:p>
            </p:txBody>
          </p:sp>
        </p:grpSp>
        <p:cxnSp>
          <p:nvCxnSpPr>
            <p:cNvPr id="16" name="Straight Connector 15"/>
            <p:cNvCxnSpPr/>
            <p:nvPr/>
          </p:nvCxnSpPr>
          <p:spPr>
            <a:xfrm>
              <a:off x="6826235" y="1288554"/>
              <a:ext cx="2194560" cy="0"/>
            </a:xfrm>
            <a:prstGeom prst="line">
              <a:avLst/>
            </a:prstGeom>
            <a:ln>
              <a:solidFill>
                <a:srgbClr val="FF0066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5" name="Group 4"/>
          <p:cNvGrpSpPr/>
          <p:nvPr/>
        </p:nvGrpSpPr>
        <p:grpSpPr>
          <a:xfrm>
            <a:off x="1406914" y="1953419"/>
            <a:ext cx="6781801" cy="646331"/>
            <a:chOff x="1508918" y="1888664"/>
            <a:chExt cx="6172201" cy="1083059"/>
          </a:xfrm>
        </p:grpSpPr>
        <p:sp>
          <p:nvSpPr>
            <p:cNvPr id="10" name="Rectangle 9"/>
            <p:cNvSpPr/>
            <p:nvPr/>
          </p:nvSpPr>
          <p:spPr>
            <a:xfrm>
              <a:off x="1508918" y="1888664"/>
              <a:ext cx="6172201" cy="108305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3600" b="1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4. Ôn chữ viết hoa.</a:t>
              </a:r>
            </a:p>
          </p:txBody>
        </p:sp>
        <p:cxnSp>
          <p:nvCxnSpPr>
            <p:cNvPr id="4" name="Straight Connector 3"/>
            <p:cNvCxnSpPr/>
            <p:nvPr/>
          </p:nvCxnSpPr>
          <p:spPr>
            <a:xfrm>
              <a:off x="1646078" y="2896526"/>
              <a:ext cx="3328827" cy="0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22" name="Rectangle 21"/>
          <p:cNvSpPr/>
          <p:nvPr/>
        </p:nvSpPr>
        <p:spPr>
          <a:xfrm>
            <a:off x="5436185" y="2706057"/>
            <a:ext cx="475953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600" b="1" i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Viết</a:t>
            </a:r>
            <a:r>
              <a:rPr lang="en-US" sz="3600" b="1" i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i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chữ</a:t>
            </a:r>
            <a:r>
              <a:rPr lang="en-US" sz="3600" b="1" i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i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hoa</a:t>
            </a:r>
            <a:r>
              <a:rPr lang="en-US" sz="3600" b="1" i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i="1" dirty="0">
                <a:solidFill>
                  <a:srgbClr val="0000CC"/>
                </a:solidFill>
                <a:latin typeface="HP001 4 hàng" panose="020B0603050302020204" pitchFamily="34" charset="0"/>
                <a:cs typeface="Times New Roman" pitchFamily="18" charset="0"/>
              </a:rPr>
              <a:t>D, Đ</a:t>
            </a:r>
            <a:endParaRPr lang="en-US" sz="3600" b="1" dirty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chu D.mp4">
            <a:hlinkClick r:id="" action="ppaction://media"/>
            <a:extLst>
              <a:ext uri="{FF2B5EF4-FFF2-40B4-BE49-F238E27FC236}">
                <a16:creationId xmlns:a16="http://schemas.microsoft.com/office/drawing/2014/main" id="{A914F10D-8804-20A3-35E3-1F984446D1B5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927562" y="3352388"/>
            <a:ext cx="6019799" cy="5029200"/>
          </a:xfrm>
          <a:prstGeom prst="rect">
            <a:avLst/>
          </a:prstGeom>
        </p:spPr>
      </p:pic>
      <p:pic>
        <p:nvPicPr>
          <p:cNvPr id="9" name="chữ Đ hoa.mp4">
            <a:hlinkClick r:id="" action="ppaction://media"/>
            <a:extLst>
              <a:ext uri="{FF2B5EF4-FFF2-40B4-BE49-F238E27FC236}">
                <a16:creationId xmlns:a16="http://schemas.microsoft.com/office/drawing/2014/main" id="{34BB8FE4-A845-E022-4E8B-8A1E1EF85D5C}"/>
              </a:ext>
            </a:extLst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290719" y="3352388"/>
            <a:ext cx="6019800" cy="4953412"/>
          </a:xfrm>
          <a:prstGeom prst="rect">
            <a:avLst/>
          </a:prstGeom>
        </p:spPr>
      </p:pic>
      <p:sp>
        <p:nvSpPr>
          <p:cNvPr id="20" name="Text Box 14">
            <a:extLst>
              <a:ext uri="{FF2B5EF4-FFF2-40B4-BE49-F238E27FC236}">
                <a16:creationId xmlns:a16="http://schemas.microsoft.com/office/drawing/2014/main" id="{2E2F116B-E7ED-88AE-1024-DCCBCCB3A25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61519" y="1290863"/>
            <a:ext cx="9982200" cy="6990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143689" tIns="71844" rIns="143689" bIns="71844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ts val="0"/>
              </a:spcBef>
              <a:defRPr/>
            </a:pPr>
            <a:r>
              <a:rPr lang="en-US" sz="3600" b="1" dirty="0" err="1">
                <a:solidFill>
                  <a:srgbClr val="3333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Bài</a:t>
            </a:r>
            <a:r>
              <a:rPr lang="en-US" sz="3600" b="1" dirty="0">
                <a:solidFill>
                  <a:srgbClr val="3333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 10: CON </a:t>
            </a:r>
            <a:r>
              <a:rPr lang="en-US" sz="3600" b="1" dirty="0" err="1">
                <a:solidFill>
                  <a:srgbClr val="3333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ĐƯỜNG</a:t>
            </a:r>
            <a:r>
              <a:rPr lang="en-US" sz="3600" b="1" dirty="0">
                <a:solidFill>
                  <a:srgbClr val="3333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 ĐẾN </a:t>
            </a:r>
            <a:r>
              <a:rPr lang="en-US" sz="3600" b="1" dirty="0" err="1">
                <a:solidFill>
                  <a:srgbClr val="3333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TRƯỜNG</a:t>
            </a:r>
            <a:r>
              <a:rPr lang="en-US" sz="3600" b="1" dirty="0">
                <a:solidFill>
                  <a:srgbClr val="3333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 (</a:t>
            </a:r>
            <a:r>
              <a:rPr lang="en-US" sz="3600" b="1" dirty="0" err="1">
                <a:solidFill>
                  <a:srgbClr val="3333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T1</a:t>
            </a:r>
            <a:r>
              <a:rPr lang="en-US" sz="3600" b="1" dirty="0">
                <a:solidFill>
                  <a:srgbClr val="3333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, 2)</a:t>
            </a:r>
          </a:p>
        </p:txBody>
      </p:sp>
    </p:spTree>
    <p:extLst>
      <p:ext uri="{BB962C8B-B14F-4D97-AF65-F5344CB8AC3E}">
        <p14:creationId xmlns:p14="http://schemas.microsoft.com/office/powerpoint/2010/main" val="3332805865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video>
              <p:cMediaNode vol="80000">
                <p:cTn id="2" fill="hold" display="0">
                  <p:stCondLst>
                    <p:cond delay="indefinite"/>
                  </p:stCondLst>
                </p:cTn>
                <p:tgtEl>
                  <p:spTgt spid="8"/>
                </p:tgtEl>
              </p:cMediaNode>
            </p:vide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7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video>
              <p:cMediaNode vol="80000">
                <p:cTn id="8" fill="hold" display="0">
                  <p:stCondLst>
                    <p:cond delay="indefinite"/>
                  </p:stCondLst>
                </p:cTn>
                <p:tgtEl>
                  <p:spTgt spid="9"/>
                </p:tgtEl>
              </p:cMediaNode>
            </p:video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3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Mẫu giấy luyện viết chữ đẹp - Mẫu giấy 4 ô ly, 5 ô ly, kẻ ngang, ô ly to, ô  ly nhỏ, ô ly nghiêng...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077"/>
          <a:stretch/>
        </p:blipFill>
        <p:spPr bwMode="auto">
          <a:xfrm>
            <a:off x="1661320" y="3513959"/>
            <a:ext cx="13182600" cy="52577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4" name="Group 13"/>
          <p:cNvGrpSpPr/>
          <p:nvPr/>
        </p:nvGrpSpPr>
        <p:grpSpPr>
          <a:xfrm>
            <a:off x="4617134" y="149573"/>
            <a:ext cx="7013458" cy="1117345"/>
            <a:chOff x="4539228" y="210532"/>
            <a:chExt cx="6895119" cy="1117345"/>
          </a:xfrm>
        </p:grpSpPr>
        <p:grpSp>
          <p:nvGrpSpPr>
            <p:cNvPr id="15" name="Group 14"/>
            <p:cNvGrpSpPr/>
            <p:nvPr/>
          </p:nvGrpSpPr>
          <p:grpSpPr>
            <a:xfrm>
              <a:off x="4539228" y="210532"/>
              <a:ext cx="6895119" cy="1117345"/>
              <a:chOff x="4539228" y="210532"/>
              <a:chExt cx="6895119" cy="1117345"/>
            </a:xfrm>
          </p:grpSpPr>
          <p:sp>
            <p:nvSpPr>
              <p:cNvPr id="17" name="TextBox 16"/>
              <p:cNvSpPr txBox="1"/>
              <p:nvPr/>
            </p:nvSpPr>
            <p:spPr>
              <a:xfrm>
                <a:off x="4539228" y="210532"/>
                <a:ext cx="6895119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600">
                    <a:solidFill>
                      <a:srgbClr val="0000CC"/>
                    </a:solidFill>
                    <a:latin typeface="Times New Roman" pitchFamily="18" charset="0"/>
                    <a:cs typeface="Times New Roman" pitchFamily="18" charset="0"/>
                  </a:rPr>
                  <a:t>Thứ……ngày…..tháng…..năm…….</a:t>
                </a:r>
              </a:p>
            </p:txBody>
          </p:sp>
          <p:sp>
            <p:nvSpPr>
              <p:cNvPr id="18" name="TextBox 17"/>
              <p:cNvSpPr txBox="1"/>
              <p:nvPr/>
            </p:nvSpPr>
            <p:spPr>
              <a:xfrm>
                <a:off x="6651116" y="743102"/>
                <a:ext cx="2564962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200" b="1">
                    <a:solidFill>
                      <a:srgbClr val="FF0066"/>
                    </a:solidFill>
                    <a:latin typeface="Times New Roman" pitchFamily="18" charset="0"/>
                    <a:cs typeface="Times New Roman" pitchFamily="18" charset="0"/>
                  </a:rPr>
                  <a:t>TIẾNG VIỆT</a:t>
                </a:r>
              </a:p>
            </p:txBody>
          </p:sp>
        </p:grpSp>
        <p:cxnSp>
          <p:nvCxnSpPr>
            <p:cNvPr id="16" name="Straight Connector 15"/>
            <p:cNvCxnSpPr/>
            <p:nvPr/>
          </p:nvCxnSpPr>
          <p:spPr>
            <a:xfrm>
              <a:off x="6826235" y="1288554"/>
              <a:ext cx="2194560" cy="0"/>
            </a:xfrm>
            <a:prstGeom prst="line">
              <a:avLst/>
            </a:prstGeom>
            <a:ln>
              <a:solidFill>
                <a:srgbClr val="FF0066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5" name="Group 4"/>
          <p:cNvGrpSpPr/>
          <p:nvPr/>
        </p:nvGrpSpPr>
        <p:grpSpPr>
          <a:xfrm>
            <a:off x="1406914" y="1953419"/>
            <a:ext cx="6781801" cy="646331"/>
            <a:chOff x="1508918" y="1888664"/>
            <a:chExt cx="6172201" cy="1083059"/>
          </a:xfrm>
        </p:grpSpPr>
        <p:sp>
          <p:nvSpPr>
            <p:cNvPr id="10" name="Rectangle 9"/>
            <p:cNvSpPr/>
            <p:nvPr/>
          </p:nvSpPr>
          <p:spPr>
            <a:xfrm>
              <a:off x="1508918" y="1888664"/>
              <a:ext cx="6172201" cy="108305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3600" b="1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5. Viết câu ứng dụng.</a:t>
              </a:r>
            </a:p>
          </p:txBody>
        </p:sp>
        <p:cxnSp>
          <p:nvCxnSpPr>
            <p:cNvPr id="4" name="Straight Connector 3"/>
            <p:cNvCxnSpPr/>
            <p:nvPr/>
          </p:nvCxnSpPr>
          <p:spPr>
            <a:xfrm>
              <a:off x="1646078" y="2896526"/>
              <a:ext cx="3578489" cy="0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20" name="Rectangle 19"/>
          <p:cNvSpPr/>
          <p:nvPr/>
        </p:nvSpPr>
        <p:spPr>
          <a:xfrm>
            <a:off x="1406914" y="2895600"/>
            <a:ext cx="33909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3600" b="1" i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a. Viết tên riêng</a:t>
            </a:r>
            <a:endParaRPr lang="en-US" sz="3600" b="1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2623943" y="4856550"/>
            <a:ext cx="3685575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4400" b="1" dirty="0" err="1">
                <a:solidFill>
                  <a:srgbClr val="0000CC"/>
                </a:solidFill>
                <a:latin typeface="HP001 4 hàng" pitchFamily="34" charset="0"/>
                <a:cs typeface="Times New Roman" pitchFamily="18" charset="0"/>
              </a:rPr>
              <a:t>Bình</a:t>
            </a:r>
            <a:r>
              <a:rPr lang="en-US" sz="4400" b="1" dirty="0">
                <a:solidFill>
                  <a:srgbClr val="0000CC"/>
                </a:solidFill>
                <a:latin typeface="HP001 4 hàng" pitchFamily="34" charset="0"/>
                <a:cs typeface="Times New Roman" pitchFamily="18" charset="0"/>
              </a:rPr>
              <a:t> </a:t>
            </a:r>
            <a:r>
              <a:rPr lang="en-US" sz="4400" b="1" dirty="0" err="1">
                <a:solidFill>
                  <a:srgbClr val="0000CC"/>
                </a:solidFill>
                <a:latin typeface="HP001 4 hàng" pitchFamily="34" charset="0"/>
                <a:cs typeface="Times New Roman" pitchFamily="18" charset="0"/>
              </a:rPr>
              <a:t>Dương</a:t>
            </a:r>
            <a:endParaRPr lang="en-US" sz="4400" b="1" dirty="0">
              <a:solidFill>
                <a:srgbClr val="0000CC"/>
              </a:solidFill>
              <a:latin typeface="HP001 4 hàng" pitchFamily="34" charset="0"/>
              <a:cs typeface="Times New Roman" pitchFamily="18" charset="0"/>
            </a:endParaRPr>
          </a:p>
        </p:txBody>
      </p:sp>
      <p:sp>
        <p:nvSpPr>
          <p:cNvPr id="22" name="Text Box 14">
            <a:extLst>
              <a:ext uri="{FF2B5EF4-FFF2-40B4-BE49-F238E27FC236}">
                <a16:creationId xmlns:a16="http://schemas.microsoft.com/office/drawing/2014/main" id="{7DB37100-82CC-6970-C836-A6E46E74B93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61519" y="1290863"/>
            <a:ext cx="9982200" cy="6990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143689" tIns="71844" rIns="143689" bIns="71844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ts val="0"/>
              </a:spcBef>
              <a:defRPr/>
            </a:pPr>
            <a:r>
              <a:rPr lang="en-US" sz="3600" b="1" dirty="0" err="1">
                <a:solidFill>
                  <a:srgbClr val="3333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Bài</a:t>
            </a:r>
            <a:r>
              <a:rPr lang="en-US" sz="3600" b="1" dirty="0">
                <a:solidFill>
                  <a:srgbClr val="3333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 10: CON </a:t>
            </a:r>
            <a:r>
              <a:rPr lang="en-US" sz="3600" b="1" dirty="0" err="1">
                <a:solidFill>
                  <a:srgbClr val="3333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ĐƯỜNG</a:t>
            </a:r>
            <a:r>
              <a:rPr lang="en-US" sz="3600" b="1" dirty="0">
                <a:solidFill>
                  <a:srgbClr val="3333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 ĐẾN </a:t>
            </a:r>
            <a:r>
              <a:rPr lang="en-US" sz="3600" b="1" dirty="0" err="1">
                <a:solidFill>
                  <a:srgbClr val="3333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TRƯỜNG</a:t>
            </a:r>
            <a:r>
              <a:rPr lang="en-US" sz="3600" b="1" dirty="0">
                <a:solidFill>
                  <a:srgbClr val="3333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 (</a:t>
            </a:r>
            <a:r>
              <a:rPr lang="en-US" sz="3600" b="1" dirty="0" err="1">
                <a:solidFill>
                  <a:srgbClr val="3333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T1</a:t>
            </a:r>
            <a:r>
              <a:rPr lang="en-US" sz="3600" b="1" dirty="0">
                <a:solidFill>
                  <a:srgbClr val="3333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, 2)</a:t>
            </a:r>
          </a:p>
        </p:txBody>
      </p:sp>
    </p:spTree>
    <p:extLst>
      <p:ext uri="{BB962C8B-B14F-4D97-AF65-F5344CB8AC3E}">
        <p14:creationId xmlns:p14="http://schemas.microsoft.com/office/powerpoint/2010/main" val="1636936384"/>
      </p:ext>
    </p:extLst>
  </p:cSld>
  <p:clrMapOvr>
    <a:masterClrMapping/>
  </p:clrMapOvr>
  <p:transition spd="slow">
    <p:split orient="vert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Mẫu giấy luyện viết chữ đẹp - Mẫu giấy 4 ô ly, 5 ô ly, kẻ ngang, ô ly to, ô  ly nhỏ, ô ly nghiêng...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077"/>
          <a:stretch/>
        </p:blipFill>
        <p:spPr bwMode="auto">
          <a:xfrm>
            <a:off x="1661319" y="3613501"/>
            <a:ext cx="13182600" cy="52577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4" name="Group 13"/>
          <p:cNvGrpSpPr/>
          <p:nvPr/>
        </p:nvGrpSpPr>
        <p:grpSpPr>
          <a:xfrm>
            <a:off x="4617134" y="149573"/>
            <a:ext cx="7013458" cy="1117345"/>
            <a:chOff x="4539228" y="210532"/>
            <a:chExt cx="6895119" cy="1117345"/>
          </a:xfrm>
        </p:grpSpPr>
        <p:grpSp>
          <p:nvGrpSpPr>
            <p:cNvPr id="15" name="Group 14"/>
            <p:cNvGrpSpPr/>
            <p:nvPr/>
          </p:nvGrpSpPr>
          <p:grpSpPr>
            <a:xfrm>
              <a:off x="4539228" y="210532"/>
              <a:ext cx="6895119" cy="1117345"/>
              <a:chOff x="4539228" y="210532"/>
              <a:chExt cx="6895119" cy="1117345"/>
            </a:xfrm>
          </p:grpSpPr>
          <p:sp>
            <p:nvSpPr>
              <p:cNvPr id="17" name="TextBox 16"/>
              <p:cNvSpPr txBox="1"/>
              <p:nvPr/>
            </p:nvSpPr>
            <p:spPr>
              <a:xfrm>
                <a:off x="4539228" y="210532"/>
                <a:ext cx="6895119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600">
                    <a:solidFill>
                      <a:srgbClr val="0000CC"/>
                    </a:solidFill>
                    <a:latin typeface="Times New Roman" pitchFamily="18" charset="0"/>
                    <a:cs typeface="Times New Roman" pitchFamily="18" charset="0"/>
                  </a:rPr>
                  <a:t>Thứ……ngày…..tháng…..năm…….</a:t>
                </a:r>
              </a:p>
            </p:txBody>
          </p:sp>
          <p:sp>
            <p:nvSpPr>
              <p:cNvPr id="18" name="TextBox 17"/>
              <p:cNvSpPr txBox="1"/>
              <p:nvPr/>
            </p:nvSpPr>
            <p:spPr>
              <a:xfrm>
                <a:off x="6651116" y="743102"/>
                <a:ext cx="2564962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200" b="1">
                    <a:solidFill>
                      <a:srgbClr val="FF0066"/>
                    </a:solidFill>
                    <a:latin typeface="Times New Roman" pitchFamily="18" charset="0"/>
                    <a:cs typeface="Times New Roman" pitchFamily="18" charset="0"/>
                  </a:rPr>
                  <a:t>TIẾNG VIỆT</a:t>
                </a:r>
              </a:p>
            </p:txBody>
          </p:sp>
        </p:grpSp>
        <p:cxnSp>
          <p:nvCxnSpPr>
            <p:cNvPr id="16" name="Straight Connector 15"/>
            <p:cNvCxnSpPr/>
            <p:nvPr/>
          </p:nvCxnSpPr>
          <p:spPr>
            <a:xfrm>
              <a:off x="6826235" y="1288554"/>
              <a:ext cx="2194560" cy="0"/>
            </a:xfrm>
            <a:prstGeom prst="line">
              <a:avLst/>
            </a:prstGeom>
            <a:ln>
              <a:solidFill>
                <a:srgbClr val="FF0066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5" name="Group 4"/>
          <p:cNvGrpSpPr/>
          <p:nvPr/>
        </p:nvGrpSpPr>
        <p:grpSpPr>
          <a:xfrm>
            <a:off x="1406914" y="1953419"/>
            <a:ext cx="6781801" cy="646331"/>
            <a:chOff x="1508918" y="1888664"/>
            <a:chExt cx="6172201" cy="1083059"/>
          </a:xfrm>
        </p:grpSpPr>
        <p:sp>
          <p:nvSpPr>
            <p:cNvPr id="10" name="Rectangle 9"/>
            <p:cNvSpPr/>
            <p:nvPr/>
          </p:nvSpPr>
          <p:spPr>
            <a:xfrm>
              <a:off x="1508918" y="1888664"/>
              <a:ext cx="6172201" cy="108305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3600" b="1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5. Viết câu ứng dụng.</a:t>
              </a:r>
            </a:p>
          </p:txBody>
        </p:sp>
        <p:cxnSp>
          <p:nvCxnSpPr>
            <p:cNvPr id="4" name="Straight Connector 3"/>
            <p:cNvCxnSpPr/>
            <p:nvPr/>
          </p:nvCxnSpPr>
          <p:spPr>
            <a:xfrm>
              <a:off x="1646078" y="2896526"/>
              <a:ext cx="3578489" cy="0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20" name="Rectangle 19"/>
          <p:cNvSpPr/>
          <p:nvPr/>
        </p:nvSpPr>
        <p:spPr>
          <a:xfrm>
            <a:off x="1406913" y="2895600"/>
            <a:ext cx="612180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3600" b="1" i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b. Viết câu ứng dụng</a:t>
            </a:r>
            <a:endParaRPr lang="en-US" sz="3600" b="1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2090543" y="4929037"/>
            <a:ext cx="11915176" cy="1624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350" b="1" dirty="0">
                <a:solidFill>
                  <a:srgbClr val="3333FF"/>
                </a:solidFill>
                <a:latin typeface="HP001 4 hàng" panose="020B0603050302020204" pitchFamily="34" charset="0"/>
              </a:rPr>
              <a:t>           </a:t>
            </a:r>
            <a:r>
              <a:rPr lang="vi-VN" sz="4350" b="1" dirty="0">
                <a:solidFill>
                  <a:srgbClr val="0000CC"/>
                </a:solidFill>
                <a:latin typeface="HP001 4 hàng" panose="020B0603050302020204" pitchFamily="34" charset="0"/>
              </a:rPr>
              <a:t>Dưƞ Ǉrăng Ǖ</a:t>
            </a:r>
            <a:r>
              <a:rPr lang="el-GR" sz="4350" b="1" dirty="0">
                <a:solidFill>
                  <a:srgbClr val="0000CC"/>
                </a:solidFill>
                <a:latin typeface="HP001 4 hàng" panose="020B0603050302020204" pitchFamily="34" charset="0"/>
              </a:rPr>
              <a:t>ίΐ</a:t>
            </a:r>
            <a:r>
              <a:rPr lang="vi-VN" sz="4350" b="1" dirty="0">
                <a:solidFill>
                  <a:srgbClr val="0000CC"/>
                </a:solidFill>
                <a:latin typeface="HP001 4 hàng" panose="020B0603050302020204" pitchFamily="34" charset="0"/>
              </a:rPr>
              <a:t>łn đã gĊ Ǘ∆</a:t>
            </a:r>
          </a:p>
          <a:p>
            <a:pPr algn="ctr">
              <a:lnSpc>
                <a:spcPct val="125000"/>
              </a:lnSpc>
              <a:spcBef>
                <a:spcPts val="200"/>
              </a:spcBef>
            </a:pPr>
            <a:r>
              <a:rPr lang="en-US" sz="4350" b="1" dirty="0" err="1">
                <a:solidFill>
                  <a:srgbClr val="0000CC"/>
                </a:solidFill>
                <a:latin typeface="HP001 4 hàng" pitchFamily="34" charset="0"/>
                <a:cs typeface="Times New Roman" pitchFamily="18" charset="0"/>
              </a:rPr>
              <a:t>Đầu</a:t>
            </a:r>
            <a:r>
              <a:rPr lang="en-US" sz="4350" b="1" dirty="0">
                <a:solidFill>
                  <a:srgbClr val="0000CC"/>
                </a:solidFill>
                <a:latin typeface="HP001 4 hàng" pitchFamily="34" charset="0"/>
                <a:cs typeface="Times New Roman" pitchFamily="18" charset="0"/>
              </a:rPr>
              <a:t> </a:t>
            </a:r>
            <a:r>
              <a:rPr lang="en-US" sz="4350" b="1" dirty="0" err="1">
                <a:solidFill>
                  <a:srgbClr val="0000CC"/>
                </a:solidFill>
                <a:latin typeface="HP001 4 hàng" pitchFamily="34" charset="0"/>
                <a:cs typeface="Times New Roman" pitchFamily="18" charset="0"/>
              </a:rPr>
              <a:t>tường</a:t>
            </a:r>
            <a:r>
              <a:rPr lang="en-US" sz="4350" b="1" dirty="0">
                <a:solidFill>
                  <a:srgbClr val="0000CC"/>
                </a:solidFill>
                <a:latin typeface="HP001 4 hàng" pitchFamily="34" charset="0"/>
                <a:cs typeface="Times New Roman" pitchFamily="18" charset="0"/>
              </a:rPr>
              <a:t> </a:t>
            </a:r>
            <a:r>
              <a:rPr lang="en-US" sz="4350" b="1" dirty="0" err="1">
                <a:solidFill>
                  <a:srgbClr val="0000CC"/>
                </a:solidFill>
                <a:latin typeface="HP001 4 hàng" pitchFamily="34" charset="0"/>
                <a:cs typeface="Times New Roman" pitchFamily="18" charset="0"/>
              </a:rPr>
              <a:t>lửa</a:t>
            </a:r>
            <a:r>
              <a:rPr lang="en-US" sz="4350" b="1" dirty="0">
                <a:solidFill>
                  <a:srgbClr val="0000CC"/>
                </a:solidFill>
                <a:latin typeface="HP001 4 hàng" pitchFamily="34" charset="0"/>
                <a:cs typeface="Times New Roman" pitchFamily="18" charset="0"/>
              </a:rPr>
              <a:t> </a:t>
            </a:r>
            <a:r>
              <a:rPr lang="en-US" sz="4350" b="1" dirty="0" err="1">
                <a:solidFill>
                  <a:srgbClr val="0000CC"/>
                </a:solidFill>
                <a:latin typeface="HP001 4 hàng" pitchFamily="34" charset="0"/>
                <a:cs typeface="Times New Roman" pitchFamily="18" charset="0"/>
              </a:rPr>
              <a:t>lựu</a:t>
            </a:r>
            <a:r>
              <a:rPr lang="en-US" sz="4350" b="1" dirty="0">
                <a:solidFill>
                  <a:srgbClr val="0000CC"/>
                </a:solidFill>
                <a:latin typeface="HP001 4 hàng" pitchFamily="34" charset="0"/>
                <a:cs typeface="Times New Roman" pitchFamily="18" charset="0"/>
              </a:rPr>
              <a:t> </a:t>
            </a:r>
            <a:r>
              <a:rPr lang="en-US" sz="4350" b="1" dirty="0" err="1">
                <a:solidFill>
                  <a:srgbClr val="0000CC"/>
                </a:solidFill>
                <a:latin typeface="HP001 4 hàng" pitchFamily="34" charset="0"/>
                <a:cs typeface="Times New Roman" pitchFamily="18" charset="0"/>
              </a:rPr>
              <a:t>lập</a:t>
            </a:r>
            <a:r>
              <a:rPr lang="en-US" sz="4350" b="1" dirty="0">
                <a:solidFill>
                  <a:srgbClr val="0000CC"/>
                </a:solidFill>
                <a:latin typeface="HP001 4 hàng" pitchFamily="34" charset="0"/>
                <a:cs typeface="Times New Roman" pitchFamily="18" charset="0"/>
              </a:rPr>
              <a:t> </a:t>
            </a:r>
            <a:r>
              <a:rPr lang="vi-VN" sz="4350" b="1" dirty="0">
                <a:solidFill>
                  <a:srgbClr val="0000CC"/>
                </a:solidFill>
                <a:latin typeface="HP001 4 hàng" panose="020B0603050302020204" pitchFamily="34" charset="0"/>
              </a:rPr>
              <a:t>lŀ</a:t>
            </a:r>
            <a:r>
              <a:rPr lang="el-GR" sz="4350" b="1" dirty="0">
                <a:solidFill>
                  <a:srgbClr val="0000CC"/>
                </a:solidFill>
                <a:latin typeface="HP001 4 hàng" panose="020B0603050302020204" pitchFamily="34" charset="0"/>
              </a:rPr>
              <a:t>ψ</a:t>
            </a:r>
            <a:r>
              <a:rPr lang="en-US" sz="4350" b="1" dirty="0">
                <a:solidFill>
                  <a:srgbClr val="0000CC"/>
                </a:solidFill>
                <a:latin typeface="HP001 4 hàng" pitchFamily="34" charset="0"/>
                <a:cs typeface="Times New Roman" pitchFamily="18" charset="0"/>
              </a:rPr>
              <a:t> </a:t>
            </a:r>
            <a:r>
              <a:rPr lang="en-US" sz="4350" b="1" dirty="0" err="1">
                <a:solidFill>
                  <a:srgbClr val="0000CC"/>
                </a:solidFill>
                <a:latin typeface="HP001 4 hàng" pitchFamily="34" charset="0"/>
                <a:cs typeface="Times New Roman" pitchFamily="18" charset="0"/>
              </a:rPr>
              <a:t>đâm</a:t>
            </a:r>
            <a:r>
              <a:rPr lang="en-US" sz="4350" b="1" dirty="0">
                <a:solidFill>
                  <a:srgbClr val="0000CC"/>
                </a:solidFill>
                <a:latin typeface="HP001 4 hàng" pitchFamily="34" charset="0"/>
                <a:cs typeface="Times New Roman" pitchFamily="18" charset="0"/>
              </a:rPr>
              <a:t> </a:t>
            </a:r>
            <a:r>
              <a:rPr lang="en-US" sz="4350" b="1" dirty="0" err="1">
                <a:solidFill>
                  <a:srgbClr val="0000CC"/>
                </a:solidFill>
                <a:latin typeface="HP001 4 hàng" pitchFamily="34" charset="0"/>
                <a:cs typeface="Times New Roman" pitchFamily="18" charset="0"/>
              </a:rPr>
              <a:t>bông</a:t>
            </a:r>
            <a:r>
              <a:rPr lang="en-US" sz="4350" b="1" dirty="0">
                <a:solidFill>
                  <a:srgbClr val="0000CC"/>
                </a:solidFill>
                <a:latin typeface="HP001 4 hàng" pitchFamily="34" charset="0"/>
                <a:cs typeface="Times New Roman" pitchFamily="18" charset="0"/>
              </a:rPr>
              <a:t>.</a:t>
            </a:r>
          </a:p>
        </p:txBody>
      </p:sp>
      <p:sp>
        <p:nvSpPr>
          <p:cNvPr id="22" name="Text Box 14">
            <a:extLst>
              <a:ext uri="{FF2B5EF4-FFF2-40B4-BE49-F238E27FC236}">
                <a16:creationId xmlns:a16="http://schemas.microsoft.com/office/drawing/2014/main" id="{221969E4-B3E9-6745-E49D-0B9C49F0FE8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61519" y="1290863"/>
            <a:ext cx="9982200" cy="6990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143689" tIns="71844" rIns="143689" bIns="71844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ts val="0"/>
              </a:spcBef>
              <a:defRPr/>
            </a:pPr>
            <a:r>
              <a:rPr lang="en-US" sz="3600" b="1" dirty="0" err="1">
                <a:solidFill>
                  <a:srgbClr val="3333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Bài</a:t>
            </a:r>
            <a:r>
              <a:rPr lang="en-US" sz="3600" b="1" dirty="0">
                <a:solidFill>
                  <a:srgbClr val="3333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 10: CON </a:t>
            </a:r>
            <a:r>
              <a:rPr lang="en-US" sz="3600" b="1" dirty="0" err="1">
                <a:solidFill>
                  <a:srgbClr val="3333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ĐƯỜNG</a:t>
            </a:r>
            <a:r>
              <a:rPr lang="en-US" sz="3600" b="1" dirty="0">
                <a:solidFill>
                  <a:srgbClr val="3333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 ĐẾN </a:t>
            </a:r>
            <a:r>
              <a:rPr lang="en-US" sz="3600" b="1" dirty="0" err="1">
                <a:solidFill>
                  <a:srgbClr val="3333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TRƯỜNG</a:t>
            </a:r>
            <a:r>
              <a:rPr lang="en-US" sz="3600" b="1" dirty="0">
                <a:solidFill>
                  <a:srgbClr val="3333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 (</a:t>
            </a:r>
            <a:r>
              <a:rPr lang="en-US" sz="3600" b="1" dirty="0" err="1">
                <a:solidFill>
                  <a:srgbClr val="3333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T1</a:t>
            </a:r>
            <a:r>
              <a:rPr lang="en-US" sz="3600" b="1" dirty="0">
                <a:solidFill>
                  <a:srgbClr val="3333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, 2)</a:t>
            </a:r>
          </a:p>
        </p:txBody>
      </p:sp>
    </p:spTree>
    <p:extLst>
      <p:ext uri="{BB962C8B-B14F-4D97-AF65-F5344CB8AC3E}">
        <p14:creationId xmlns:p14="http://schemas.microsoft.com/office/powerpoint/2010/main" val="1650289125"/>
      </p:ext>
    </p:extLst>
  </p:cSld>
  <p:clrMapOvr>
    <a:masterClrMapping/>
  </p:clrMapOvr>
  <p:transition spd="slow">
    <p:split orient="vert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Anh dep 1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193" y="388938"/>
            <a:ext cx="14920252" cy="8755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WordArt 3"/>
          <p:cNvSpPr>
            <a:spLocks noChangeArrowheads="1" noChangeShapeType="1" noTextEdit="1"/>
          </p:cNvSpPr>
          <p:nvPr/>
        </p:nvSpPr>
        <p:spPr bwMode="auto">
          <a:xfrm>
            <a:off x="209917" y="3657600"/>
            <a:ext cx="15617822" cy="15827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vi-VN" sz="5700" kern="10">
                <a:ln w="19050">
                  <a:solidFill>
                    <a:srgbClr val="FFFF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Arial"/>
                <a:cs typeface="Arial"/>
              </a:rPr>
              <a:t>XIN CHÂN THÀNH CẢM ƠN </a:t>
            </a:r>
          </a:p>
          <a:p>
            <a:pPr algn="ctr"/>
            <a:r>
              <a:rPr lang="vi-VN" sz="5700" kern="10">
                <a:ln w="19050">
                  <a:solidFill>
                    <a:srgbClr val="FFFF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Arial"/>
                <a:cs typeface="Arial"/>
              </a:rPr>
              <a:t>QUÝ THẦY CÔ GIÁO VÀ CÁC EM</a:t>
            </a:r>
            <a:endParaRPr lang="en-US" sz="5700" kern="10">
              <a:ln w="19050">
                <a:solidFill>
                  <a:srgbClr val="FFFF00"/>
                </a:solidFill>
                <a:round/>
                <a:headEnd/>
                <a:tailEnd/>
              </a:ln>
              <a:solidFill>
                <a:srgbClr val="FF0000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Arial"/>
              <a:cs typeface="Arial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Group 31"/>
          <p:cNvGrpSpPr/>
          <p:nvPr/>
        </p:nvGrpSpPr>
        <p:grpSpPr>
          <a:xfrm>
            <a:off x="4617134" y="149573"/>
            <a:ext cx="7013458" cy="1117345"/>
            <a:chOff x="4539228" y="210532"/>
            <a:chExt cx="6895119" cy="1117345"/>
          </a:xfrm>
        </p:grpSpPr>
        <p:grpSp>
          <p:nvGrpSpPr>
            <p:cNvPr id="33" name="Group 32"/>
            <p:cNvGrpSpPr/>
            <p:nvPr/>
          </p:nvGrpSpPr>
          <p:grpSpPr>
            <a:xfrm>
              <a:off x="4539228" y="210532"/>
              <a:ext cx="6895119" cy="1117345"/>
              <a:chOff x="4539228" y="210532"/>
              <a:chExt cx="6895119" cy="1117345"/>
            </a:xfrm>
          </p:grpSpPr>
          <p:sp>
            <p:nvSpPr>
              <p:cNvPr id="36" name="TextBox 35"/>
              <p:cNvSpPr txBox="1"/>
              <p:nvPr/>
            </p:nvSpPr>
            <p:spPr>
              <a:xfrm>
                <a:off x="4539228" y="210532"/>
                <a:ext cx="6895119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600">
                    <a:solidFill>
                      <a:srgbClr val="0000CC"/>
                    </a:solidFill>
                    <a:latin typeface="Times New Roman" pitchFamily="18" charset="0"/>
                    <a:cs typeface="Times New Roman" pitchFamily="18" charset="0"/>
                  </a:rPr>
                  <a:t>Thứ……ngày…..tháng…..năm…….</a:t>
                </a:r>
              </a:p>
            </p:txBody>
          </p:sp>
          <p:sp>
            <p:nvSpPr>
              <p:cNvPr id="37" name="TextBox 36"/>
              <p:cNvSpPr txBox="1"/>
              <p:nvPr/>
            </p:nvSpPr>
            <p:spPr>
              <a:xfrm>
                <a:off x="6651116" y="743102"/>
                <a:ext cx="2564962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200" b="1">
                    <a:solidFill>
                      <a:srgbClr val="FF0066"/>
                    </a:solidFill>
                    <a:latin typeface="Times New Roman" pitchFamily="18" charset="0"/>
                    <a:cs typeface="Times New Roman" pitchFamily="18" charset="0"/>
                  </a:rPr>
                  <a:t>TIẾNG VIỆT</a:t>
                </a:r>
              </a:p>
            </p:txBody>
          </p:sp>
        </p:grpSp>
        <p:cxnSp>
          <p:nvCxnSpPr>
            <p:cNvPr id="34" name="Straight Connector 33"/>
            <p:cNvCxnSpPr/>
            <p:nvPr/>
          </p:nvCxnSpPr>
          <p:spPr>
            <a:xfrm>
              <a:off x="6826235" y="1288554"/>
              <a:ext cx="2194560" cy="0"/>
            </a:xfrm>
            <a:prstGeom prst="line">
              <a:avLst/>
            </a:prstGeom>
            <a:ln>
              <a:solidFill>
                <a:srgbClr val="FF0066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8" name="Text Box 14"/>
          <p:cNvSpPr txBox="1">
            <a:spLocks noChangeArrowheads="1"/>
          </p:cNvSpPr>
          <p:nvPr/>
        </p:nvSpPr>
        <p:spPr bwMode="auto">
          <a:xfrm>
            <a:off x="3702616" y="1310092"/>
            <a:ext cx="8855303" cy="6375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143689" tIns="71844" rIns="143689" bIns="71844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ts val="0"/>
              </a:spcBef>
              <a:defRPr/>
            </a:pPr>
            <a:r>
              <a:rPr lang="en-US" sz="3200" b="1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TRÒ CHƠI: </a:t>
            </a:r>
            <a:r>
              <a:rPr lang="en-US" sz="3200" b="1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NHỮNG ĐỊA DANH ĐÁNG NHỚ</a:t>
            </a:r>
            <a:endParaRPr lang="en-US" sz="3200" b="1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</a:endParaRPr>
          </a:p>
        </p:txBody>
      </p:sp>
      <p:sp>
        <p:nvSpPr>
          <p:cNvPr id="22" name="Rounded Rectangle 21">
            <a:hlinkClick r:id="rId2" action="ppaction://hlinkpres?slideindex=1&amp;slidetitle="/>
          </p:cNvPr>
          <p:cNvSpPr/>
          <p:nvPr/>
        </p:nvSpPr>
        <p:spPr>
          <a:xfrm>
            <a:off x="6144384" y="3124200"/>
            <a:ext cx="3502854" cy="1676400"/>
          </a:xfrm>
          <a:prstGeom prst="roundRect">
            <a:avLst/>
          </a:prstGeom>
          <a:solidFill>
            <a:srgbClr val="79DCFF"/>
          </a:solidFill>
          <a:ln>
            <a:solidFill>
              <a:srgbClr val="2DC8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500" b="1" smtClean="0">
                <a:solidFill>
                  <a:srgbClr val="FF0000"/>
                </a:solidFill>
              </a:rPr>
              <a:t>Thừa thiên, Huế</a:t>
            </a:r>
            <a:endParaRPr lang="en-US" sz="2500" b="1" dirty="0">
              <a:solidFill>
                <a:srgbClr val="FF0000"/>
              </a:solidFill>
            </a:endParaRPr>
          </a:p>
        </p:txBody>
      </p:sp>
      <p:sp>
        <p:nvSpPr>
          <p:cNvPr id="23" name="Rounded Rectangle 22">
            <a:hlinkClick r:id="rId3" action="ppaction://hlinkpres?slideindex=1&amp;slidetitle="/>
          </p:cNvPr>
          <p:cNvSpPr/>
          <p:nvPr/>
        </p:nvSpPr>
        <p:spPr>
          <a:xfrm>
            <a:off x="1887719" y="3124200"/>
            <a:ext cx="3502854" cy="1676400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500" b="1" smtClean="0">
                <a:solidFill>
                  <a:srgbClr val="FFFF00"/>
                </a:solidFill>
              </a:rPr>
              <a:t>Thủ Đô Hà Nội</a:t>
            </a:r>
            <a:endParaRPr lang="en-US" sz="2500" b="1">
              <a:solidFill>
                <a:srgbClr val="FFFF00"/>
              </a:solidFill>
            </a:endParaRPr>
          </a:p>
        </p:txBody>
      </p:sp>
      <p:sp>
        <p:nvSpPr>
          <p:cNvPr id="24" name="Rounded Rectangle 23">
            <a:hlinkClick r:id="rId4" action="ppaction://hlinkpres?slideindex=1&amp;slidetitle="/>
          </p:cNvPr>
          <p:cNvSpPr/>
          <p:nvPr/>
        </p:nvSpPr>
        <p:spPr>
          <a:xfrm>
            <a:off x="1887560" y="5715000"/>
            <a:ext cx="3502854" cy="1676400"/>
          </a:xfrm>
          <a:prstGeom prst="roundRect">
            <a:avLst/>
          </a:prstGeom>
          <a:solidFill>
            <a:srgbClr val="79D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500" b="1" smtClean="0">
                <a:solidFill>
                  <a:srgbClr val="FF0000"/>
                </a:solidFill>
              </a:rPr>
              <a:t>Đà Nẵng</a:t>
            </a:r>
            <a:endParaRPr lang="en-US" sz="2500" b="1">
              <a:solidFill>
                <a:srgbClr val="FF0000"/>
              </a:solidFill>
            </a:endParaRPr>
          </a:p>
        </p:txBody>
      </p:sp>
      <p:sp>
        <p:nvSpPr>
          <p:cNvPr id="25" name="Rounded Rectangle 24">
            <a:hlinkClick r:id="rId5" action="ppaction://hlinkpres?slideindex=1&amp;slidetitle="/>
          </p:cNvPr>
          <p:cNvSpPr/>
          <p:nvPr/>
        </p:nvSpPr>
        <p:spPr>
          <a:xfrm>
            <a:off x="6159465" y="5715000"/>
            <a:ext cx="3502854" cy="1676400"/>
          </a:xfrm>
          <a:prstGeom prst="roundRect">
            <a:avLst/>
          </a:prstGeom>
          <a:solidFill>
            <a:srgbClr val="3333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500" b="1" smtClean="0"/>
              <a:t>TP Hồ Chí Minh</a:t>
            </a:r>
            <a:endParaRPr lang="en-US" sz="2500" b="1"/>
          </a:p>
        </p:txBody>
      </p:sp>
      <p:pic>
        <p:nvPicPr>
          <p:cNvPr id="1026" name="Picture 2" descr="https://salt.tikicdn.com/cache/w1200/ts/product/18/67/9d/582a53cee179443cafc9e992fff3753d.jpg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843" t="4001" r="18801" b="3523"/>
          <a:stretch/>
        </p:blipFill>
        <p:spPr bwMode="auto">
          <a:xfrm>
            <a:off x="10918975" y="2057400"/>
            <a:ext cx="4610744" cy="68379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</p:childTnLst>
        </p:cTn>
      </p:par>
    </p:tnLst>
    <p:bldLst>
      <p:bldP spid="22" grpId="0" animBg="1"/>
      <p:bldP spid="23" grpId="0" animBg="1"/>
      <p:bldP spid="24" grpId="0" animBg="1"/>
      <p:bldP spid="2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/>
          <p:cNvGrpSpPr/>
          <p:nvPr/>
        </p:nvGrpSpPr>
        <p:grpSpPr>
          <a:xfrm>
            <a:off x="4617134" y="149573"/>
            <a:ext cx="7013458" cy="1117345"/>
            <a:chOff x="4539228" y="210532"/>
            <a:chExt cx="6895119" cy="1117345"/>
          </a:xfrm>
        </p:grpSpPr>
        <p:grpSp>
          <p:nvGrpSpPr>
            <p:cNvPr id="15" name="Group 14"/>
            <p:cNvGrpSpPr/>
            <p:nvPr/>
          </p:nvGrpSpPr>
          <p:grpSpPr>
            <a:xfrm>
              <a:off x="4539228" y="210532"/>
              <a:ext cx="6895119" cy="1117345"/>
              <a:chOff x="4539228" y="210532"/>
              <a:chExt cx="6895119" cy="1117345"/>
            </a:xfrm>
          </p:grpSpPr>
          <p:sp>
            <p:nvSpPr>
              <p:cNvPr id="17" name="TextBox 16"/>
              <p:cNvSpPr txBox="1"/>
              <p:nvPr/>
            </p:nvSpPr>
            <p:spPr>
              <a:xfrm>
                <a:off x="4539228" y="210532"/>
                <a:ext cx="6895119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600">
                    <a:solidFill>
                      <a:srgbClr val="0000CC"/>
                    </a:solidFill>
                    <a:latin typeface="Times New Roman" pitchFamily="18" charset="0"/>
                    <a:cs typeface="Times New Roman" pitchFamily="18" charset="0"/>
                  </a:rPr>
                  <a:t>Thứ……ngày…..tháng…..năm…….</a:t>
                </a:r>
              </a:p>
            </p:txBody>
          </p:sp>
          <p:sp>
            <p:nvSpPr>
              <p:cNvPr id="18" name="TextBox 17"/>
              <p:cNvSpPr txBox="1"/>
              <p:nvPr/>
            </p:nvSpPr>
            <p:spPr>
              <a:xfrm>
                <a:off x="6651116" y="743102"/>
                <a:ext cx="2564962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200" b="1">
                    <a:solidFill>
                      <a:srgbClr val="FF0066"/>
                    </a:solidFill>
                    <a:latin typeface="Times New Roman" pitchFamily="18" charset="0"/>
                    <a:cs typeface="Times New Roman" pitchFamily="18" charset="0"/>
                  </a:rPr>
                  <a:t>TIẾNG VIỆT</a:t>
                </a:r>
              </a:p>
            </p:txBody>
          </p:sp>
        </p:grpSp>
        <p:cxnSp>
          <p:nvCxnSpPr>
            <p:cNvPr id="16" name="Straight Connector 15"/>
            <p:cNvCxnSpPr/>
            <p:nvPr/>
          </p:nvCxnSpPr>
          <p:spPr>
            <a:xfrm>
              <a:off x="6826235" y="1288554"/>
              <a:ext cx="2194560" cy="0"/>
            </a:xfrm>
            <a:prstGeom prst="line">
              <a:avLst/>
            </a:prstGeom>
            <a:ln>
              <a:solidFill>
                <a:srgbClr val="FF0066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pic>
        <p:nvPicPr>
          <p:cNvPr id="3" name="Picture 2">
            <a:extLst>
              <a:ext uri="{FF2B5EF4-FFF2-40B4-BE49-F238E27FC236}">
                <a16:creationId xmlns:a16="http://schemas.microsoft.com/office/drawing/2014/main" id="{BFEA6D11-C135-1D2C-E32B-B757D80C833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5919" y="1422145"/>
            <a:ext cx="15697200" cy="7493255"/>
          </a:xfrm>
          <a:prstGeom prst="rect">
            <a:avLst/>
          </a:prstGeom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/>
          <p:cNvGrpSpPr/>
          <p:nvPr/>
        </p:nvGrpSpPr>
        <p:grpSpPr>
          <a:xfrm>
            <a:off x="4617134" y="149573"/>
            <a:ext cx="7013458" cy="1117345"/>
            <a:chOff x="4539228" y="210532"/>
            <a:chExt cx="6895119" cy="1117345"/>
          </a:xfrm>
        </p:grpSpPr>
        <p:grpSp>
          <p:nvGrpSpPr>
            <p:cNvPr id="15" name="Group 14"/>
            <p:cNvGrpSpPr/>
            <p:nvPr/>
          </p:nvGrpSpPr>
          <p:grpSpPr>
            <a:xfrm>
              <a:off x="4539228" y="210532"/>
              <a:ext cx="6895119" cy="1117345"/>
              <a:chOff x="4539228" y="210532"/>
              <a:chExt cx="6895119" cy="1117345"/>
            </a:xfrm>
          </p:grpSpPr>
          <p:sp>
            <p:nvSpPr>
              <p:cNvPr id="17" name="TextBox 16"/>
              <p:cNvSpPr txBox="1"/>
              <p:nvPr/>
            </p:nvSpPr>
            <p:spPr>
              <a:xfrm>
                <a:off x="4539228" y="210532"/>
                <a:ext cx="6895119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600">
                    <a:solidFill>
                      <a:srgbClr val="0000CC"/>
                    </a:solidFill>
                    <a:latin typeface="Times New Roman" pitchFamily="18" charset="0"/>
                    <a:cs typeface="Times New Roman" pitchFamily="18" charset="0"/>
                  </a:rPr>
                  <a:t>Thứ……ngày…..tháng…..năm…….</a:t>
                </a:r>
              </a:p>
            </p:txBody>
          </p:sp>
          <p:sp>
            <p:nvSpPr>
              <p:cNvPr id="18" name="TextBox 17"/>
              <p:cNvSpPr txBox="1"/>
              <p:nvPr/>
            </p:nvSpPr>
            <p:spPr>
              <a:xfrm>
                <a:off x="6651116" y="743102"/>
                <a:ext cx="2564962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200" b="1">
                    <a:solidFill>
                      <a:srgbClr val="FF0066"/>
                    </a:solidFill>
                    <a:latin typeface="Times New Roman" pitchFamily="18" charset="0"/>
                    <a:cs typeface="Times New Roman" pitchFamily="18" charset="0"/>
                  </a:rPr>
                  <a:t>TIẾNG VIỆT</a:t>
                </a:r>
              </a:p>
            </p:txBody>
          </p:sp>
        </p:grpSp>
        <p:cxnSp>
          <p:nvCxnSpPr>
            <p:cNvPr id="16" name="Straight Connector 15"/>
            <p:cNvCxnSpPr/>
            <p:nvPr/>
          </p:nvCxnSpPr>
          <p:spPr>
            <a:xfrm>
              <a:off x="6826235" y="1288554"/>
              <a:ext cx="2194560" cy="0"/>
            </a:xfrm>
            <a:prstGeom prst="line">
              <a:avLst/>
            </a:prstGeom>
            <a:ln>
              <a:solidFill>
                <a:srgbClr val="FF0066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19" name="Text Box 14"/>
          <p:cNvSpPr txBox="1">
            <a:spLocks noChangeArrowheads="1"/>
          </p:cNvSpPr>
          <p:nvPr/>
        </p:nvSpPr>
        <p:spPr bwMode="auto">
          <a:xfrm>
            <a:off x="2880519" y="1328474"/>
            <a:ext cx="9982200" cy="6990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143689" tIns="71844" rIns="143689" bIns="71844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ts val="0"/>
              </a:spcBef>
              <a:defRPr/>
            </a:pPr>
            <a:r>
              <a:rPr lang="en-US" sz="3600" b="1" dirty="0" err="1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Bài</a:t>
            </a:r>
            <a:r>
              <a:rPr lang="en-US" sz="36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 10: CON </a:t>
            </a:r>
            <a:r>
              <a:rPr lang="en-US" sz="3600" b="1" dirty="0" err="1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ĐƯỜNG</a:t>
            </a:r>
            <a:r>
              <a:rPr lang="en-US" sz="36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 ĐẾN </a:t>
            </a:r>
            <a:r>
              <a:rPr lang="en-US" sz="3600" b="1" dirty="0" err="1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TRƯỜNG</a:t>
            </a:r>
            <a:r>
              <a:rPr lang="en-US" sz="36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 (</a:t>
            </a:r>
            <a:r>
              <a:rPr lang="en-US" sz="3600" b="1" dirty="0" err="1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T1</a:t>
            </a:r>
            <a:r>
              <a:rPr lang="en-US" sz="36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, 2)</a:t>
            </a:r>
          </a:p>
        </p:txBody>
      </p:sp>
      <p:sp>
        <p:nvSpPr>
          <p:cNvPr id="2" name="Rectangle 1"/>
          <p:cNvSpPr/>
          <p:nvPr/>
        </p:nvSpPr>
        <p:spPr>
          <a:xfrm>
            <a:off x="1356519" y="2706574"/>
            <a:ext cx="14264482" cy="16547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36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itchFamily="18" charset="0"/>
              </a:rPr>
              <a:t>	Đọc </a:t>
            </a:r>
            <a:r>
              <a:rPr lang="en-US" sz="3600" b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trôi</a:t>
            </a:r>
            <a:r>
              <a:rPr lang="en-US" sz="36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chảy</a:t>
            </a:r>
            <a:r>
              <a:rPr lang="en-US" sz="36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toàn</a:t>
            </a:r>
            <a:r>
              <a:rPr lang="en-US" sz="36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36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3600" b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Giọng</a:t>
            </a:r>
            <a:r>
              <a:rPr lang="en-US" sz="36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đọc </a:t>
            </a:r>
            <a:r>
              <a:rPr lang="en-US" sz="3600" b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nhẹ</a:t>
            </a:r>
            <a:r>
              <a:rPr lang="en-US" sz="36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nhàng</a:t>
            </a:r>
            <a:r>
              <a:rPr lang="en-US" sz="36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chứa</a:t>
            </a:r>
            <a:r>
              <a:rPr lang="en-US" sz="36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nhiều</a:t>
            </a:r>
            <a:r>
              <a:rPr lang="en-US" sz="36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cảm</a:t>
            </a:r>
            <a:r>
              <a:rPr lang="en-US" sz="36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xúc</a:t>
            </a:r>
            <a:r>
              <a:rPr lang="en-US" sz="36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như</a:t>
            </a:r>
            <a:r>
              <a:rPr lang="en-US" sz="36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đang</a:t>
            </a:r>
            <a:r>
              <a:rPr lang="en-US" sz="36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tâm</a:t>
            </a:r>
            <a:r>
              <a:rPr lang="en-US" sz="36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tình</a:t>
            </a:r>
            <a:r>
              <a:rPr lang="en-US" sz="36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600" b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kể</a:t>
            </a:r>
            <a:r>
              <a:rPr lang="en-US" sz="36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chuyện</a:t>
            </a:r>
            <a:r>
              <a:rPr lang="en-US" sz="36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3600" b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Đoạn</a:t>
            </a:r>
            <a:r>
              <a:rPr lang="en-US" sz="36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văn</a:t>
            </a:r>
            <a:r>
              <a:rPr lang="en-US" sz="36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thứ</a:t>
            </a:r>
            <a:r>
              <a:rPr lang="en-US" sz="36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 đọc </a:t>
            </a:r>
            <a:r>
              <a:rPr lang="en-US" sz="3600" b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sz="36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giọng</a:t>
            </a:r>
            <a:r>
              <a:rPr lang="en-US" sz="36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vui</a:t>
            </a:r>
            <a:r>
              <a:rPr lang="en-US" sz="36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vẻ</a:t>
            </a:r>
            <a:r>
              <a:rPr lang="en-US" sz="36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hơn</a:t>
            </a:r>
            <a:r>
              <a:rPr lang="en-US" sz="36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</p:txBody>
      </p:sp>
      <p:sp>
        <p:nvSpPr>
          <p:cNvPr id="3" name="Rectangle 2"/>
          <p:cNvSpPr/>
          <p:nvPr/>
        </p:nvSpPr>
        <p:spPr>
          <a:xfrm>
            <a:off x="1508919" y="4940594"/>
            <a:ext cx="13578681" cy="33167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36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 </a:t>
            </a:r>
            <a:r>
              <a:rPr lang="en-US" sz="3600" b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Đoạn</a:t>
            </a:r>
            <a:r>
              <a:rPr lang="en-US" sz="36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 : </a:t>
            </a:r>
            <a:r>
              <a:rPr lang="en-US" sz="3600" b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Từ</a:t>
            </a:r>
            <a:r>
              <a:rPr lang="en-US" sz="36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đầu</a:t>
            </a:r>
            <a:r>
              <a:rPr lang="en-US" sz="36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đến </a:t>
            </a:r>
            <a:r>
              <a:rPr lang="en-US" sz="3600" b="1" i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nhấm</a:t>
            </a:r>
            <a:r>
              <a:rPr lang="en-US" sz="3600" b="1" i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i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nháp</a:t>
            </a:r>
            <a:r>
              <a:rPr lang="en-US" sz="36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sz="36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 </a:t>
            </a:r>
            <a:r>
              <a:rPr lang="en-US" sz="3600" b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Đoạn</a:t>
            </a:r>
            <a:r>
              <a:rPr lang="en-US" sz="36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2: </a:t>
            </a:r>
            <a:r>
              <a:rPr lang="en-US" sz="3600" b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Tiếp</a:t>
            </a:r>
            <a:r>
              <a:rPr lang="en-US" sz="36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theo</a:t>
            </a:r>
            <a:r>
              <a:rPr lang="en-US" sz="36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36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đến </a:t>
            </a:r>
            <a:r>
              <a:rPr lang="en-US" sz="3600" b="1" i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bàn</a:t>
            </a:r>
            <a:r>
              <a:rPr lang="en-US" sz="3600" b="1" i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i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chân</a:t>
            </a:r>
            <a:r>
              <a:rPr lang="en-US" sz="36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sz="36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 </a:t>
            </a:r>
            <a:r>
              <a:rPr lang="en-US" sz="3600" b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Đoạn</a:t>
            </a:r>
            <a:r>
              <a:rPr lang="en-US" sz="36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3: </a:t>
            </a:r>
            <a:r>
              <a:rPr lang="en-US" sz="3600" b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Tiếp</a:t>
            </a:r>
            <a:r>
              <a:rPr lang="en-US" sz="36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theo</a:t>
            </a:r>
            <a:r>
              <a:rPr lang="en-US" sz="36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36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đến </a:t>
            </a:r>
            <a:r>
              <a:rPr lang="en-US" sz="3600" b="1" i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ngập</a:t>
            </a:r>
            <a:r>
              <a:rPr lang="en-US" sz="3600" b="1" i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i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3600" b="1" i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i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nước</a:t>
            </a:r>
            <a:r>
              <a:rPr lang="en-US" sz="3600" b="1" i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i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lũ</a:t>
            </a:r>
            <a:endParaRPr lang="en-US" sz="3600" b="1" dirty="0"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sz="36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 </a:t>
            </a:r>
            <a:r>
              <a:rPr lang="en-US" sz="3600" b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Đoạn</a:t>
            </a:r>
            <a:r>
              <a:rPr lang="en-US" sz="36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4: </a:t>
            </a:r>
            <a:r>
              <a:rPr lang="en-US" sz="3600" b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Còn</a:t>
            </a:r>
            <a:r>
              <a:rPr lang="en-US" sz="36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lại</a:t>
            </a:r>
            <a:r>
              <a:rPr lang="en-US" sz="36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pSp>
        <p:nvGrpSpPr>
          <p:cNvPr id="13" name="Group 12"/>
          <p:cNvGrpSpPr/>
          <p:nvPr/>
        </p:nvGrpSpPr>
        <p:grpSpPr>
          <a:xfrm>
            <a:off x="1508919" y="1981200"/>
            <a:ext cx="4191000" cy="677108"/>
            <a:chOff x="1508919" y="1888664"/>
            <a:chExt cx="3733800" cy="677108"/>
          </a:xfrm>
        </p:grpSpPr>
        <p:sp>
          <p:nvSpPr>
            <p:cNvPr id="20" name="Rectangle 19"/>
            <p:cNvSpPr/>
            <p:nvPr/>
          </p:nvSpPr>
          <p:spPr>
            <a:xfrm>
              <a:off x="1508919" y="1888664"/>
              <a:ext cx="3733800" cy="67710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3800" b="1">
                  <a:solidFill>
                    <a:srgbClr val="FF0066"/>
                  </a:solidFill>
                  <a:latin typeface="Times New Roman" pitchFamily="18" charset="0"/>
                  <a:cs typeface="Times New Roman" pitchFamily="18" charset="0"/>
                </a:rPr>
                <a:t>1. Hướng dẫn đọc.</a:t>
              </a:r>
            </a:p>
          </p:txBody>
        </p:sp>
        <p:cxnSp>
          <p:nvCxnSpPr>
            <p:cNvPr id="21" name="Straight Connector 20"/>
            <p:cNvCxnSpPr/>
            <p:nvPr/>
          </p:nvCxnSpPr>
          <p:spPr>
            <a:xfrm>
              <a:off x="1673234" y="2519755"/>
              <a:ext cx="3177124" cy="0"/>
            </a:xfrm>
            <a:prstGeom prst="line">
              <a:avLst/>
            </a:prstGeom>
            <a:ln>
              <a:solidFill>
                <a:srgbClr val="FF0066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22" name="Group 21"/>
          <p:cNvGrpSpPr/>
          <p:nvPr/>
        </p:nvGrpSpPr>
        <p:grpSpPr>
          <a:xfrm>
            <a:off x="1693354" y="4267201"/>
            <a:ext cx="4191000" cy="609600"/>
            <a:chOff x="-2462486" y="-1342026"/>
            <a:chExt cx="3733800" cy="822459"/>
          </a:xfrm>
        </p:grpSpPr>
        <p:sp>
          <p:nvSpPr>
            <p:cNvPr id="23" name="Rectangle 22"/>
            <p:cNvSpPr/>
            <p:nvPr/>
          </p:nvSpPr>
          <p:spPr>
            <a:xfrm>
              <a:off x="-2462486" y="-1342026"/>
              <a:ext cx="3733800" cy="67710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3800" b="1" dirty="0">
                  <a:solidFill>
                    <a:srgbClr val="FF0066"/>
                  </a:solidFill>
                  <a:latin typeface="Times New Roman" pitchFamily="18" charset="0"/>
                  <a:cs typeface="Times New Roman" pitchFamily="18" charset="0"/>
                </a:rPr>
                <a:t>2. Chia </a:t>
              </a:r>
              <a:r>
                <a:rPr lang="en-US" sz="3800" b="1" dirty="0" err="1">
                  <a:solidFill>
                    <a:srgbClr val="FF0066"/>
                  </a:solidFill>
                  <a:latin typeface="Times New Roman" pitchFamily="18" charset="0"/>
                  <a:cs typeface="Times New Roman" pitchFamily="18" charset="0"/>
                </a:rPr>
                <a:t>đoạn</a:t>
              </a:r>
              <a:r>
                <a:rPr lang="en-US" sz="3800" b="1" dirty="0">
                  <a:solidFill>
                    <a:srgbClr val="FF0066"/>
                  </a:solidFill>
                  <a:latin typeface="Times New Roman" pitchFamily="18" charset="0"/>
                  <a:cs typeface="Times New Roman" pitchFamily="18" charset="0"/>
                </a:rPr>
                <a:t>.</a:t>
              </a:r>
            </a:p>
          </p:txBody>
        </p:sp>
        <p:cxnSp>
          <p:nvCxnSpPr>
            <p:cNvPr id="24" name="Straight Connector 23"/>
            <p:cNvCxnSpPr/>
            <p:nvPr/>
          </p:nvCxnSpPr>
          <p:spPr>
            <a:xfrm>
              <a:off x="-2355252" y="-519567"/>
              <a:ext cx="2281012" cy="0"/>
            </a:xfrm>
            <a:prstGeom prst="line">
              <a:avLst/>
            </a:prstGeom>
            <a:ln>
              <a:solidFill>
                <a:srgbClr val="FF0066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184934910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/>
          <p:cNvGrpSpPr/>
          <p:nvPr/>
        </p:nvGrpSpPr>
        <p:grpSpPr>
          <a:xfrm>
            <a:off x="4617134" y="149573"/>
            <a:ext cx="7013458" cy="1117345"/>
            <a:chOff x="4539228" y="210532"/>
            <a:chExt cx="6895119" cy="1117345"/>
          </a:xfrm>
        </p:grpSpPr>
        <p:grpSp>
          <p:nvGrpSpPr>
            <p:cNvPr id="15" name="Group 14"/>
            <p:cNvGrpSpPr/>
            <p:nvPr/>
          </p:nvGrpSpPr>
          <p:grpSpPr>
            <a:xfrm>
              <a:off x="4539228" y="210532"/>
              <a:ext cx="6895119" cy="1117345"/>
              <a:chOff x="4539228" y="210532"/>
              <a:chExt cx="6895119" cy="1117345"/>
            </a:xfrm>
          </p:grpSpPr>
          <p:sp>
            <p:nvSpPr>
              <p:cNvPr id="17" name="TextBox 16"/>
              <p:cNvSpPr txBox="1"/>
              <p:nvPr/>
            </p:nvSpPr>
            <p:spPr>
              <a:xfrm>
                <a:off x="4539228" y="210532"/>
                <a:ext cx="6895119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600">
                    <a:solidFill>
                      <a:srgbClr val="0000CC"/>
                    </a:solidFill>
                    <a:latin typeface="Times New Roman" pitchFamily="18" charset="0"/>
                    <a:cs typeface="Times New Roman" pitchFamily="18" charset="0"/>
                  </a:rPr>
                  <a:t>Thứ……ngày…..tháng…..năm…….</a:t>
                </a:r>
              </a:p>
            </p:txBody>
          </p:sp>
          <p:sp>
            <p:nvSpPr>
              <p:cNvPr id="18" name="TextBox 17"/>
              <p:cNvSpPr txBox="1"/>
              <p:nvPr/>
            </p:nvSpPr>
            <p:spPr>
              <a:xfrm>
                <a:off x="6651116" y="743102"/>
                <a:ext cx="2564962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200" b="1">
                    <a:solidFill>
                      <a:srgbClr val="FF0066"/>
                    </a:solidFill>
                    <a:latin typeface="Times New Roman" pitchFamily="18" charset="0"/>
                    <a:cs typeface="Times New Roman" pitchFamily="18" charset="0"/>
                  </a:rPr>
                  <a:t>TIẾNG VIỆT</a:t>
                </a:r>
              </a:p>
            </p:txBody>
          </p:sp>
        </p:grpSp>
        <p:cxnSp>
          <p:nvCxnSpPr>
            <p:cNvPr id="16" name="Straight Connector 15"/>
            <p:cNvCxnSpPr/>
            <p:nvPr/>
          </p:nvCxnSpPr>
          <p:spPr>
            <a:xfrm>
              <a:off x="6826235" y="1288554"/>
              <a:ext cx="2194560" cy="0"/>
            </a:xfrm>
            <a:prstGeom prst="line">
              <a:avLst/>
            </a:prstGeom>
            <a:ln>
              <a:solidFill>
                <a:srgbClr val="FF0066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2" name="Rectangle 1"/>
          <p:cNvSpPr/>
          <p:nvPr/>
        </p:nvSpPr>
        <p:spPr>
          <a:xfrm>
            <a:off x="1585120" y="3056395"/>
            <a:ext cx="198119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4000" b="1" i="1" dirty="0" err="1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vắt</a:t>
            </a:r>
            <a:r>
              <a:rPr lang="en-US" sz="4000" b="1" i="1" dirty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i="1" dirty="0" err="1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vẻo</a:t>
            </a:r>
            <a:r>
              <a:rPr lang="en-US" sz="4000" b="1" i="1" dirty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endParaRPr lang="en-US" sz="4000" b="1" dirty="0">
              <a:solidFill>
                <a:srgbClr val="3333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5" name="Group 4"/>
          <p:cNvGrpSpPr/>
          <p:nvPr/>
        </p:nvGrpSpPr>
        <p:grpSpPr>
          <a:xfrm>
            <a:off x="1406914" y="1953419"/>
            <a:ext cx="6781801" cy="707886"/>
            <a:chOff x="1508918" y="1888664"/>
            <a:chExt cx="6172201" cy="1186207"/>
          </a:xfrm>
        </p:grpSpPr>
        <p:sp>
          <p:nvSpPr>
            <p:cNvPr id="10" name="Rectangle 9"/>
            <p:cNvSpPr/>
            <p:nvPr/>
          </p:nvSpPr>
          <p:spPr>
            <a:xfrm>
              <a:off x="1508918" y="1888664"/>
              <a:ext cx="6172201" cy="11862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4000" b="1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3. Luyện đọc và tìm hiểu bài.</a:t>
              </a:r>
            </a:p>
          </p:txBody>
        </p:sp>
        <p:cxnSp>
          <p:nvCxnSpPr>
            <p:cNvPr id="4" name="Straight Connector 3"/>
            <p:cNvCxnSpPr/>
            <p:nvPr/>
          </p:nvCxnSpPr>
          <p:spPr>
            <a:xfrm>
              <a:off x="1646078" y="3017498"/>
              <a:ext cx="5577840" cy="0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3" name="Rectangle 2"/>
          <p:cNvSpPr/>
          <p:nvPr/>
        </p:nvSpPr>
        <p:spPr>
          <a:xfrm>
            <a:off x="2575719" y="4438380"/>
            <a:ext cx="11811000" cy="27517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3600" b="1" i="1" dirty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4000" b="1" i="1" dirty="0" err="1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sz="4000" b="1" i="1" dirty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i="1" dirty="0" err="1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khỏi</a:t>
            </a:r>
            <a:r>
              <a:rPr lang="en-US" sz="4000" b="1" i="1" dirty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i="1" dirty="0" err="1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ngã</a:t>
            </a:r>
            <a:r>
              <a:rPr lang="en-US" sz="4000" b="1" i="1" dirty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,/ </a:t>
            </a:r>
            <a:r>
              <a:rPr lang="en-US" sz="4000" b="1" i="1" dirty="0" err="1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tôi</a:t>
            </a:r>
            <a:r>
              <a:rPr lang="en-US" sz="4000" b="1" i="1" dirty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i="1" dirty="0" err="1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thường</a:t>
            </a:r>
            <a:r>
              <a:rPr lang="en-US" sz="4000" b="1" i="1" dirty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i="1" dirty="0" err="1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tháo</a:t>
            </a:r>
            <a:r>
              <a:rPr lang="en-US" sz="4000" b="1" i="1" dirty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i="1" dirty="0" err="1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phăng</a:t>
            </a:r>
            <a:r>
              <a:rPr lang="en-US" sz="4000" b="1" i="1" dirty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i="1" dirty="0" err="1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đôi</a:t>
            </a:r>
            <a:r>
              <a:rPr lang="en-US" sz="4000" b="1" i="1" dirty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i="1" dirty="0" err="1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dép</a:t>
            </a:r>
            <a:r>
              <a:rPr lang="en-US" sz="4000" b="1" i="1" dirty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i="1" dirty="0" err="1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nhựa</a:t>
            </a:r>
            <a:r>
              <a:rPr lang="en-US" sz="4000" b="1" i="1" dirty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en-US" sz="4000" b="1" i="1" dirty="0" err="1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4000" b="1" i="1" dirty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i="1" dirty="0" err="1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bước</a:t>
            </a:r>
            <a:r>
              <a:rPr lang="en-US" sz="4000" b="1" i="1" dirty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i="1" dirty="0" err="1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</a:t>
            </a:r>
            <a:r>
              <a:rPr lang="en-US" sz="4000" b="1" i="1" dirty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i="1" dirty="0" err="1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bằng</a:t>
            </a:r>
            <a:r>
              <a:rPr lang="en-US" sz="4000" b="1" i="1" dirty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i="1" dirty="0" err="1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cách</a:t>
            </a:r>
            <a:r>
              <a:rPr lang="en-US" sz="4000" b="1" i="1" dirty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en-US" sz="4000" b="1" i="1" dirty="0" err="1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bấm</a:t>
            </a:r>
            <a:r>
              <a:rPr lang="en-US" sz="4000" b="1" i="1" dirty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i="1" dirty="0" err="1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mười</a:t>
            </a:r>
            <a:r>
              <a:rPr lang="en-US" sz="4000" b="1" i="1" dirty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i="1" dirty="0" err="1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đầu</a:t>
            </a:r>
            <a:r>
              <a:rPr lang="en-US" sz="4000" b="1" i="1" dirty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i="1" dirty="0" err="1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ngón</a:t>
            </a:r>
            <a:r>
              <a:rPr lang="en-US" sz="4000" b="1" i="1" dirty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i="1" dirty="0" err="1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chân</a:t>
            </a:r>
            <a:r>
              <a:rPr lang="en-US" sz="4000" b="1" i="1" dirty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i="1" dirty="0" err="1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xuống</a:t>
            </a:r>
            <a:r>
              <a:rPr lang="en-US" sz="4000" b="1" i="1" dirty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i="1" dirty="0" err="1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mặt</a:t>
            </a:r>
            <a:r>
              <a:rPr lang="en-US" sz="4000" b="1" i="1" dirty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i="1" dirty="0" err="1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đường</a:t>
            </a:r>
            <a:r>
              <a:rPr lang="en-US" sz="4000" b="1" i="1" dirty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.//</a:t>
            </a:r>
            <a:endParaRPr lang="en-US" sz="4000" b="1" dirty="0">
              <a:solidFill>
                <a:srgbClr val="3333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3489067" y="3038319"/>
            <a:ext cx="213570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4000" b="1" i="1" dirty="0" err="1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lúp</a:t>
            </a:r>
            <a:r>
              <a:rPr lang="en-US" sz="4000" b="1" i="1" dirty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i="1" dirty="0" err="1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xúp</a:t>
            </a:r>
            <a:r>
              <a:rPr lang="en-US" sz="4000" b="1" i="1" dirty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endParaRPr lang="en-US" sz="4000" b="1" dirty="0">
              <a:solidFill>
                <a:srgbClr val="3333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5547519" y="3063580"/>
            <a:ext cx="198119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4000" b="1" i="1" dirty="0" err="1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lạc</a:t>
            </a:r>
            <a:r>
              <a:rPr lang="en-US" sz="4000" b="1" i="1" dirty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i="1" dirty="0" err="1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tiên</a:t>
            </a:r>
            <a:r>
              <a:rPr lang="en-US" sz="4000" b="1" i="1" dirty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endParaRPr lang="en-US" sz="4000" b="1" dirty="0">
              <a:solidFill>
                <a:srgbClr val="3333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7528718" y="3049652"/>
            <a:ext cx="226298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4000" b="1" i="1" dirty="0" err="1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vầu</a:t>
            </a:r>
            <a:r>
              <a:rPr lang="en-US" sz="4000" b="1" i="1" dirty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en-US" sz="4000" b="1" dirty="0">
              <a:solidFill>
                <a:srgbClr val="3333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 Box 14">
            <a:extLst>
              <a:ext uri="{FF2B5EF4-FFF2-40B4-BE49-F238E27FC236}">
                <a16:creationId xmlns:a16="http://schemas.microsoft.com/office/drawing/2014/main" id="{35164F9C-C655-CA60-F3DC-E800260AB41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80519" y="1328474"/>
            <a:ext cx="9982200" cy="6990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143689" tIns="71844" rIns="143689" bIns="71844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ts val="0"/>
              </a:spcBef>
              <a:defRPr/>
            </a:pPr>
            <a:r>
              <a:rPr lang="en-US" sz="3600" b="1" dirty="0" err="1">
                <a:solidFill>
                  <a:srgbClr val="3333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Bài</a:t>
            </a:r>
            <a:r>
              <a:rPr lang="en-US" sz="3600" b="1" dirty="0">
                <a:solidFill>
                  <a:srgbClr val="3333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 10: CON </a:t>
            </a:r>
            <a:r>
              <a:rPr lang="en-US" sz="3600" b="1" dirty="0" err="1">
                <a:solidFill>
                  <a:srgbClr val="3333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ĐƯỜNG</a:t>
            </a:r>
            <a:r>
              <a:rPr lang="en-US" sz="3600" b="1" dirty="0">
                <a:solidFill>
                  <a:srgbClr val="3333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 ĐẾN </a:t>
            </a:r>
            <a:r>
              <a:rPr lang="en-US" sz="3600" b="1" dirty="0" err="1">
                <a:solidFill>
                  <a:srgbClr val="3333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TRƯỜNG</a:t>
            </a:r>
            <a:r>
              <a:rPr lang="en-US" sz="3600" b="1" dirty="0">
                <a:solidFill>
                  <a:srgbClr val="3333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 (</a:t>
            </a:r>
            <a:r>
              <a:rPr lang="en-US" sz="3600" b="1" dirty="0" err="1">
                <a:solidFill>
                  <a:srgbClr val="3333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T1</a:t>
            </a:r>
            <a:r>
              <a:rPr lang="en-US" sz="3600" b="1" dirty="0">
                <a:solidFill>
                  <a:srgbClr val="3333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, 2)</a:t>
            </a:r>
          </a:p>
        </p:txBody>
      </p:sp>
    </p:spTree>
    <p:extLst>
      <p:ext uri="{BB962C8B-B14F-4D97-AF65-F5344CB8AC3E}">
        <p14:creationId xmlns:p14="http://schemas.microsoft.com/office/powerpoint/2010/main" val="701057155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/>
          <p:cNvGrpSpPr/>
          <p:nvPr/>
        </p:nvGrpSpPr>
        <p:grpSpPr>
          <a:xfrm>
            <a:off x="4617134" y="149573"/>
            <a:ext cx="7013458" cy="1117345"/>
            <a:chOff x="4539228" y="210532"/>
            <a:chExt cx="6895119" cy="1117345"/>
          </a:xfrm>
        </p:grpSpPr>
        <p:grpSp>
          <p:nvGrpSpPr>
            <p:cNvPr id="15" name="Group 14"/>
            <p:cNvGrpSpPr/>
            <p:nvPr/>
          </p:nvGrpSpPr>
          <p:grpSpPr>
            <a:xfrm>
              <a:off x="4539228" y="210532"/>
              <a:ext cx="6895119" cy="1117345"/>
              <a:chOff x="4539228" y="210532"/>
              <a:chExt cx="6895119" cy="1117345"/>
            </a:xfrm>
          </p:grpSpPr>
          <p:sp>
            <p:nvSpPr>
              <p:cNvPr id="17" name="TextBox 16"/>
              <p:cNvSpPr txBox="1"/>
              <p:nvPr/>
            </p:nvSpPr>
            <p:spPr>
              <a:xfrm>
                <a:off x="4539228" y="210532"/>
                <a:ext cx="6895119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600">
                    <a:solidFill>
                      <a:srgbClr val="0000CC"/>
                    </a:solidFill>
                    <a:latin typeface="Times New Roman" pitchFamily="18" charset="0"/>
                    <a:cs typeface="Times New Roman" pitchFamily="18" charset="0"/>
                  </a:rPr>
                  <a:t>Thứ……ngày…..tháng…..năm…….</a:t>
                </a:r>
              </a:p>
            </p:txBody>
          </p:sp>
          <p:sp>
            <p:nvSpPr>
              <p:cNvPr id="18" name="TextBox 17"/>
              <p:cNvSpPr txBox="1"/>
              <p:nvPr/>
            </p:nvSpPr>
            <p:spPr>
              <a:xfrm>
                <a:off x="6651116" y="743102"/>
                <a:ext cx="2564962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200" b="1">
                    <a:solidFill>
                      <a:srgbClr val="FF0066"/>
                    </a:solidFill>
                    <a:latin typeface="Times New Roman" pitchFamily="18" charset="0"/>
                    <a:cs typeface="Times New Roman" pitchFamily="18" charset="0"/>
                  </a:rPr>
                  <a:t>TIẾNG VIỆT</a:t>
                </a:r>
              </a:p>
            </p:txBody>
          </p:sp>
        </p:grpSp>
        <p:cxnSp>
          <p:nvCxnSpPr>
            <p:cNvPr id="16" name="Straight Connector 15"/>
            <p:cNvCxnSpPr/>
            <p:nvPr/>
          </p:nvCxnSpPr>
          <p:spPr>
            <a:xfrm>
              <a:off x="6826235" y="1288554"/>
              <a:ext cx="2194560" cy="0"/>
            </a:xfrm>
            <a:prstGeom prst="line">
              <a:avLst/>
            </a:prstGeom>
            <a:ln>
              <a:solidFill>
                <a:srgbClr val="FF0066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cxnSp>
        <p:nvCxnSpPr>
          <p:cNvPr id="26" name="Straight Connector 25"/>
          <p:cNvCxnSpPr/>
          <p:nvPr/>
        </p:nvCxnSpPr>
        <p:spPr>
          <a:xfrm>
            <a:off x="5448300" y="2667000"/>
            <a:ext cx="0" cy="5029200"/>
          </a:xfrm>
          <a:prstGeom prst="line">
            <a:avLst/>
          </a:prstGeom>
          <a:ln>
            <a:solidFill>
              <a:srgbClr val="0000CC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grpSp>
        <p:nvGrpSpPr>
          <p:cNvPr id="27" name="Group 26"/>
          <p:cNvGrpSpPr/>
          <p:nvPr/>
        </p:nvGrpSpPr>
        <p:grpSpPr>
          <a:xfrm>
            <a:off x="1718225" y="1891336"/>
            <a:ext cx="2319747" cy="699983"/>
            <a:chOff x="1259767" y="1442589"/>
            <a:chExt cx="2319747" cy="699983"/>
          </a:xfrm>
        </p:grpSpPr>
        <p:sp>
          <p:nvSpPr>
            <p:cNvPr id="28" name="Rectangle 27"/>
            <p:cNvSpPr/>
            <p:nvPr/>
          </p:nvSpPr>
          <p:spPr>
            <a:xfrm>
              <a:off x="1259767" y="1442589"/>
              <a:ext cx="2319747" cy="654607"/>
            </a:xfrm>
            <a:prstGeom prst="rect">
              <a:avLst/>
            </a:prstGeom>
            <a:noFill/>
          </p:spPr>
          <p:txBody>
            <a:bodyPr wrap="none" lIns="69156" tIns="34578" rIns="69156" bIns="34578">
              <a:spAutoFit/>
              <a:scene3d>
                <a:camera prst="orthographicFront"/>
                <a:lightRig rig="glow" dir="tl">
                  <a:rot lat="0" lon="0" rev="5400000"/>
                </a:lightRig>
              </a:scene3d>
              <a:sp3d contourW="12700">
                <a:bevelT w="25400" h="25400"/>
                <a:contourClr>
                  <a:schemeClr val="accent6">
                    <a:shade val="73000"/>
                  </a:schemeClr>
                </a:contourClr>
              </a:sp3d>
            </a:bodyPr>
            <a:lstStyle/>
            <a:p>
              <a:pPr algn="ctr"/>
              <a:r>
                <a:rPr lang="en-US" sz="3800" b="1">
                  <a:ln w="11430"/>
                  <a:solidFill>
                    <a:srgbClr val="0000FF"/>
                  </a:solidFill>
                  <a:latin typeface="Times New Roman" pitchFamily="18" charset="0"/>
                  <a:cs typeface="Times New Roman" pitchFamily="18" charset="0"/>
                </a:rPr>
                <a:t>Luyện đọc</a:t>
              </a:r>
            </a:p>
          </p:txBody>
        </p:sp>
        <p:cxnSp>
          <p:nvCxnSpPr>
            <p:cNvPr id="29" name="Straight Connector 28"/>
            <p:cNvCxnSpPr/>
            <p:nvPr/>
          </p:nvCxnSpPr>
          <p:spPr>
            <a:xfrm>
              <a:off x="1338517" y="2142572"/>
              <a:ext cx="2209800" cy="0"/>
            </a:xfrm>
            <a:prstGeom prst="line">
              <a:avLst/>
            </a:prstGeom>
            <a:ln>
              <a:solidFill>
                <a:srgbClr val="FF0066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30" name="Group 29"/>
          <p:cNvGrpSpPr/>
          <p:nvPr/>
        </p:nvGrpSpPr>
        <p:grpSpPr>
          <a:xfrm>
            <a:off x="8753147" y="1907107"/>
            <a:ext cx="2877445" cy="685384"/>
            <a:chOff x="1024127" y="1442589"/>
            <a:chExt cx="2877445" cy="685384"/>
          </a:xfrm>
        </p:grpSpPr>
        <p:sp>
          <p:nvSpPr>
            <p:cNvPr id="31" name="Rectangle 30"/>
            <p:cNvSpPr/>
            <p:nvPr/>
          </p:nvSpPr>
          <p:spPr>
            <a:xfrm>
              <a:off x="1024127" y="1442589"/>
              <a:ext cx="2791030" cy="654607"/>
            </a:xfrm>
            <a:prstGeom prst="rect">
              <a:avLst/>
            </a:prstGeom>
            <a:noFill/>
          </p:spPr>
          <p:txBody>
            <a:bodyPr wrap="none" lIns="69156" tIns="34578" rIns="69156" bIns="34578">
              <a:spAutoFit/>
              <a:scene3d>
                <a:camera prst="orthographicFront"/>
                <a:lightRig rig="glow" dir="tl">
                  <a:rot lat="0" lon="0" rev="5400000"/>
                </a:lightRig>
              </a:scene3d>
              <a:sp3d contourW="12700">
                <a:bevelT w="25400" h="25400"/>
                <a:contourClr>
                  <a:schemeClr val="accent6">
                    <a:shade val="73000"/>
                  </a:schemeClr>
                </a:contourClr>
              </a:sp3d>
            </a:bodyPr>
            <a:lstStyle/>
            <a:p>
              <a:pPr algn="ctr"/>
              <a:r>
                <a:rPr lang="en-US" sz="3800" b="1">
                  <a:ln w="11430"/>
                  <a:solidFill>
                    <a:srgbClr val="3333FF"/>
                  </a:solidFill>
                  <a:latin typeface="Times New Roman" pitchFamily="18" charset="0"/>
                  <a:cs typeface="Times New Roman" pitchFamily="18" charset="0"/>
                </a:rPr>
                <a:t>Tìm hiểu bài</a:t>
              </a:r>
            </a:p>
          </p:txBody>
        </p:sp>
        <p:cxnSp>
          <p:nvCxnSpPr>
            <p:cNvPr id="32" name="Straight Connector 31"/>
            <p:cNvCxnSpPr/>
            <p:nvPr/>
          </p:nvCxnSpPr>
          <p:spPr>
            <a:xfrm>
              <a:off x="1095099" y="2127973"/>
              <a:ext cx="2806473" cy="0"/>
            </a:xfrm>
            <a:prstGeom prst="line">
              <a:avLst/>
            </a:prstGeom>
            <a:ln>
              <a:solidFill>
                <a:srgbClr val="FF0066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42" name="Rectangle 41"/>
          <p:cNvSpPr/>
          <p:nvPr/>
        </p:nvSpPr>
        <p:spPr>
          <a:xfrm>
            <a:off x="5600701" y="2743200"/>
            <a:ext cx="1023381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3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en-US" sz="360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itchFamily="18" charset="0"/>
              </a:rPr>
              <a:t>Câu</a:t>
            </a:r>
            <a:r>
              <a:rPr lang="en-US" sz="36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i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1:Ở</a:t>
            </a:r>
            <a:r>
              <a:rPr lang="en-US" sz="36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đoạn</a:t>
            </a:r>
            <a:r>
              <a:rPr lang="en-US" sz="36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1, con </a:t>
            </a:r>
            <a:r>
              <a:rPr lang="en-US" sz="360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đường</a:t>
            </a:r>
            <a:r>
              <a:rPr lang="en-US" sz="36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đến </a:t>
            </a:r>
            <a:r>
              <a:rPr lang="en-US" sz="360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trường</a:t>
            </a:r>
            <a:r>
              <a:rPr lang="en-US" sz="36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36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bạn</a:t>
            </a:r>
            <a:r>
              <a:rPr lang="en-US" sz="36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nhỏ</a:t>
            </a:r>
            <a:r>
              <a:rPr lang="en-US" sz="36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hiện</a:t>
            </a:r>
            <a:r>
              <a:rPr lang="en-US" sz="36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lên</a:t>
            </a:r>
            <a:r>
              <a:rPr lang="en-US" sz="36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như</a:t>
            </a:r>
            <a:r>
              <a:rPr lang="en-US" sz="36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thế</a:t>
            </a:r>
            <a:r>
              <a:rPr lang="en-US" sz="36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sz="36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</p:txBody>
      </p:sp>
      <p:sp>
        <p:nvSpPr>
          <p:cNvPr id="25" name="Text Box 14">
            <a:extLst>
              <a:ext uri="{FF2B5EF4-FFF2-40B4-BE49-F238E27FC236}">
                <a16:creationId xmlns:a16="http://schemas.microsoft.com/office/drawing/2014/main" id="{8C9EFDCD-381D-373F-6E87-94A091D7A04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80519" y="1328474"/>
            <a:ext cx="9982200" cy="6990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143689" tIns="71844" rIns="143689" bIns="71844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ts val="0"/>
              </a:spcBef>
              <a:defRPr/>
            </a:pPr>
            <a:r>
              <a:rPr lang="en-US" sz="3600" b="1" dirty="0" err="1">
                <a:solidFill>
                  <a:srgbClr val="3333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Bài</a:t>
            </a:r>
            <a:r>
              <a:rPr lang="en-US" sz="3600" b="1" dirty="0">
                <a:solidFill>
                  <a:srgbClr val="3333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 10: CON </a:t>
            </a:r>
            <a:r>
              <a:rPr lang="en-US" sz="3600" b="1" dirty="0" err="1">
                <a:solidFill>
                  <a:srgbClr val="3333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ĐƯỜNG</a:t>
            </a:r>
            <a:r>
              <a:rPr lang="en-US" sz="3600" b="1" dirty="0">
                <a:solidFill>
                  <a:srgbClr val="3333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 ĐẾN </a:t>
            </a:r>
            <a:r>
              <a:rPr lang="en-US" sz="3600" b="1" dirty="0" err="1">
                <a:solidFill>
                  <a:srgbClr val="3333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TRƯỜNG</a:t>
            </a:r>
            <a:r>
              <a:rPr lang="en-US" sz="3600" b="1" dirty="0">
                <a:solidFill>
                  <a:srgbClr val="3333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 (</a:t>
            </a:r>
            <a:r>
              <a:rPr lang="en-US" sz="3600" b="1" dirty="0" err="1">
                <a:solidFill>
                  <a:srgbClr val="3333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T1</a:t>
            </a:r>
            <a:r>
              <a:rPr lang="en-US" sz="3600" b="1" dirty="0">
                <a:solidFill>
                  <a:srgbClr val="3333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, 2)</a:t>
            </a: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765E94DA-35FF-01B9-4A33-6780E3441A46}"/>
              </a:ext>
            </a:extLst>
          </p:cNvPr>
          <p:cNvSpPr/>
          <p:nvPr/>
        </p:nvSpPr>
        <p:spPr>
          <a:xfrm>
            <a:off x="858273" y="2743200"/>
            <a:ext cx="198119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3600" b="1" i="1" dirty="0" err="1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vắt</a:t>
            </a:r>
            <a:r>
              <a:rPr lang="en-US" sz="3600" b="1" i="1" dirty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i="1" dirty="0" err="1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vẻo</a:t>
            </a:r>
            <a:r>
              <a:rPr lang="en-US" sz="3600" b="1" i="1" dirty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endParaRPr lang="en-US" sz="3600" b="1" dirty="0">
              <a:solidFill>
                <a:srgbClr val="3333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E211DCB6-3DB0-EB26-A572-8302706A1296}"/>
              </a:ext>
            </a:extLst>
          </p:cNvPr>
          <p:cNvSpPr/>
          <p:nvPr/>
        </p:nvSpPr>
        <p:spPr>
          <a:xfrm>
            <a:off x="246062" y="4025217"/>
            <a:ext cx="5202237" cy="49787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3600" b="1" i="1" dirty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3600" b="1" i="1" dirty="0" err="1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sz="3600" b="1" i="1" dirty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i="1" dirty="0" err="1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khỏi</a:t>
            </a:r>
            <a:r>
              <a:rPr lang="en-US" sz="3600" b="1" i="1" dirty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i="1" dirty="0" err="1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ngã</a:t>
            </a:r>
            <a:r>
              <a:rPr lang="en-US" sz="3600" b="1" i="1" dirty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,/ </a:t>
            </a:r>
            <a:r>
              <a:rPr lang="en-US" sz="3600" b="1" i="1" dirty="0" err="1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tôi</a:t>
            </a:r>
            <a:r>
              <a:rPr lang="en-US" sz="3600" b="1" i="1" dirty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i="1" dirty="0" err="1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thường</a:t>
            </a:r>
            <a:r>
              <a:rPr lang="en-US" sz="3600" b="1" i="1" dirty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i="1" dirty="0" err="1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tháo</a:t>
            </a:r>
            <a:r>
              <a:rPr lang="en-US" sz="3600" b="1" i="1" dirty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i="1" dirty="0" err="1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phăng</a:t>
            </a:r>
            <a:r>
              <a:rPr lang="en-US" sz="3600" b="1" i="1" dirty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i="1" dirty="0" err="1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đôi</a:t>
            </a:r>
            <a:r>
              <a:rPr lang="en-US" sz="3600" b="1" i="1" dirty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i="1" dirty="0" err="1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dép</a:t>
            </a:r>
            <a:r>
              <a:rPr lang="en-US" sz="3600" b="1" i="1" dirty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i="1" dirty="0" err="1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nhựa</a:t>
            </a:r>
            <a:r>
              <a:rPr lang="en-US" sz="3600" b="1" i="1" dirty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/ </a:t>
            </a:r>
            <a:r>
              <a:rPr lang="en-US" sz="3600" b="1" i="1" dirty="0" err="1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3600" b="1" i="1" dirty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i="1" dirty="0" err="1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bước</a:t>
            </a:r>
            <a:r>
              <a:rPr lang="en-US" sz="3600" b="1" i="1" dirty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i="1" dirty="0" err="1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</a:t>
            </a:r>
            <a:r>
              <a:rPr lang="en-US" sz="3600" b="1" i="1" dirty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i="1" dirty="0" err="1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bằng</a:t>
            </a:r>
            <a:r>
              <a:rPr lang="en-US" sz="3600" b="1" i="1" dirty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i="1" dirty="0" err="1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cách</a:t>
            </a:r>
            <a:r>
              <a:rPr lang="en-US" sz="3600" b="1" i="1" dirty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en-US" sz="3600" b="1" i="1" dirty="0" err="1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bấm</a:t>
            </a:r>
            <a:r>
              <a:rPr lang="en-US" sz="3600" b="1" i="1" dirty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i="1" dirty="0" err="1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mười</a:t>
            </a:r>
            <a:r>
              <a:rPr lang="en-US" sz="3600" b="1" i="1" dirty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i="1" dirty="0" err="1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đầu</a:t>
            </a:r>
            <a:r>
              <a:rPr lang="en-US" sz="3600" b="1" i="1" dirty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i="1" dirty="0" err="1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ngón</a:t>
            </a:r>
            <a:r>
              <a:rPr lang="en-US" sz="3600" b="1" i="1" dirty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i="1" dirty="0" err="1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chân</a:t>
            </a:r>
            <a:r>
              <a:rPr lang="en-US" sz="3600" b="1" i="1" dirty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i="1" dirty="0" err="1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xuống</a:t>
            </a:r>
            <a:r>
              <a:rPr lang="en-US" sz="3600" b="1" i="1" dirty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i="1" dirty="0" err="1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mặt</a:t>
            </a:r>
            <a:r>
              <a:rPr lang="en-US" sz="3600" b="1" i="1" dirty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i="1" dirty="0" err="1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đường</a:t>
            </a:r>
            <a:r>
              <a:rPr lang="en-US" sz="3600" b="1" i="1" dirty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.//</a:t>
            </a:r>
            <a:endParaRPr lang="en-US" sz="3600" b="1" dirty="0">
              <a:solidFill>
                <a:srgbClr val="3333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E4279123-6358-E2CA-8988-2C20B70140A8}"/>
              </a:ext>
            </a:extLst>
          </p:cNvPr>
          <p:cNvSpPr/>
          <p:nvPr/>
        </p:nvSpPr>
        <p:spPr>
          <a:xfrm>
            <a:off x="2584697" y="2721114"/>
            <a:ext cx="213570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3600" b="1" i="1" dirty="0" err="1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lúp</a:t>
            </a:r>
            <a:r>
              <a:rPr lang="en-US" sz="3600" b="1" i="1" dirty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i="1" dirty="0" err="1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xúp</a:t>
            </a:r>
            <a:r>
              <a:rPr lang="en-US" sz="3600" b="1" i="1" dirty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endParaRPr lang="en-US" sz="3600" b="1" dirty="0">
              <a:solidFill>
                <a:srgbClr val="3333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7F508A94-A695-6A7E-7117-03973CE41C4D}"/>
              </a:ext>
            </a:extLst>
          </p:cNvPr>
          <p:cNvSpPr/>
          <p:nvPr/>
        </p:nvSpPr>
        <p:spPr>
          <a:xfrm>
            <a:off x="662217" y="3414665"/>
            <a:ext cx="198119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3600" b="1" i="1" dirty="0" err="1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lạc</a:t>
            </a:r>
            <a:r>
              <a:rPr lang="en-US" sz="3600" b="1" i="1" dirty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i="1" dirty="0" err="1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tiên</a:t>
            </a:r>
            <a:r>
              <a:rPr lang="en-US" sz="3600" b="1" i="1" dirty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endParaRPr lang="en-US" sz="3600" b="1" dirty="0">
              <a:solidFill>
                <a:srgbClr val="3333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00A9B9EA-982E-0CEE-3B81-6EB311100517}"/>
              </a:ext>
            </a:extLst>
          </p:cNvPr>
          <p:cNvSpPr/>
          <p:nvPr/>
        </p:nvSpPr>
        <p:spPr>
          <a:xfrm>
            <a:off x="2522537" y="3429000"/>
            <a:ext cx="226298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3600" b="1" i="1" dirty="0" err="1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vầu</a:t>
            </a:r>
            <a:r>
              <a:rPr lang="en-US" sz="3600" b="1" i="1" dirty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en-US" sz="3600" b="1" dirty="0">
              <a:solidFill>
                <a:srgbClr val="3333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Rectangle 2">
            <a:extLst>
              <a:ext uri="{FF2B5EF4-FFF2-40B4-BE49-F238E27FC236}">
                <a16:creationId xmlns:a16="http://schemas.microsoft.com/office/drawing/2014/main" id="{252FE795-502B-3E61-A72B-5F024BC1E5E6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6276638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3D6E957-47CD-6B75-984E-2B469805A7D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459" t="-7659" r="66489" b="12351"/>
          <a:stretch/>
        </p:blipFill>
        <p:spPr>
          <a:xfrm>
            <a:off x="5864454" y="3881384"/>
            <a:ext cx="2727980" cy="1381231"/>
          </a:xfrm>
          <a:prstGeom prst="rect">
            <a:avLst/>
          </a:prstGeom>
        </p:spPr>
      </p:pic>
      <p:pic>
        <p:nvPicPr>
          <p:cNvPr id="40" name="Picture 39">
            <a:extLst>
              <a:ext uri="{FF2B5EF4-FFF2-40B4-BE49-F238E27FC236}">
                <a16:creationId xmlns:a16="http://schemas.microsoft.com/office/drawing/2014/main" id="{2FB150EB-C0D2-24BE-1960-2B5FFD58261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4974" t="2849" r="34974" b="14001"/>
          <a:stretch/>
        </p:blipFill>
        <p:spPr>
          <a:xfrm>
            <a:off x="5864455" y="5576774"/>
            <a:ext cx="2727979" cy="1205026"/>
          </a:xfrm>
          <a:prstGeom prst="rect">
            <a:avLst/>
          </a:prstGeom>
        </p:spPr>
      </p:pic>
      <p:pic>
        <p:nvPicPr>
          <p:cNvPr id="41" name="Picture 40">
            <a:extLst>
              <a:ext uri="{FF2B5EF4-FFF2-40B4-BE49-F238E27FC236}">
                <a16:creationId xmlns:a16="http://schemas.microsoft.com/office/drawing/2014/main" id="{B5D1008D-8252-5CAD-676C-81E360813E9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67125" t="-9639" r="2823" b="14331"/>
          <a:stretch/>
        </p:blipFill>
        <p:spPr>
          <a:xfrm>
            <a:off x="6025800" y="6900565"/>
            <a:ext cx="2624891" cy="1329035"/>
          </a:xfrm>
          <a:prstGeom prst="rect">
            <a:avLst/>
          </a:prstGeom>
        </p:spPr>
      </p:pic>
      <p:sp>
        <p:nvSpPr>
          <p:cNvPr id="43" name="TextBox 42">
            <a:extLst>
              <a:ext uri="{FF2B5EF4-FFF2-40B4-BE49-F238E27FC236}">
                <a16:creationId xmlns:a16="http://schemas.microsoft.com/office/drawing/2014/main" id="{F0CF0EE6-DE25-6E08-EA87-D4419C2653CD}"/>
              </a:ext>
            </a:extLst>
          </p:cNvPr>
          <p:cNvSpPr txBox="1"/>
          <p:nvPr/>
        </p:nvSpPr>
        <p:spPr>
          <a:xfrm>
            <a:off x="8896753" y="4088058"/>
            <a:ext cx="7379885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sz="3600" b="1" dirty="0">
                <a:solidFill>
                  <a:srgbClr val="3333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hình dáng con đường nằm vắt vẻo lưng chừng đồi,</a:t>
            </a:r>
            <a:endParaRPr lang="en-US" sz="3600" b="1" dirty="0">
              <a:solidFill>
                <a:srgbClr val="3333FF"/>
              </a:solidFill>
            </a:endParaRP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20BE197E-60A4-3C7E-9654-24B434BDF5D7}"/>
              </a:ext>
            </a:extLst>
          </p:cNvPr>
          <p:cNvSpPr txBox="1"/>
          <p:nvPr/>
        </p:nvSpPr>
        <p:spPr>
          <a:xfrm>
            <a:off x="9008588" y="5792454"/>
            <a:ext cx="613045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sz="3600" b="1" dirty="0">
                <a:solidFill>
                  <a:srgbClr val="3333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b</a:t>
            </a:r>
            <a:r>
              <a:rPr lang="nl-NL" sz="3600" b="1" dirty="0">
                <a:solidFill>
                  <a:srgbClr val="3333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ề mặt đường: mấp mô, </a:t>
            </a:r>
            <a:endParaRPr lang="en-US" sz="3600" b="1" dirty="0">
              <a:solidFill>
                <a:srgbClr val="3333FF"/>
              </a:solidFill>
            </a:endParaRP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D9CE4B3C-3B5B-CE4B-6149-A1475A501BE0}"/>
              </a:ext>
            </a:extLst>
          </p:cNvPr>
          <p:cNvSpPr txBox="1"/>
          <p:nvPr/>
        </p:nvSpPr>
        <p:spPr>
          <a:xfrm>
            <a:off x="9008588" y="7215736"/>
            <a:ext cx="664877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sz="3600" b="1" dirty="0">
                <a:solidFill>
                  <a:srgbClr val="3333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lúp xúp cây cỏ dại, cây lạc tiên, </a:t>
            </a:r>
            <a:r>
              <a:rPr lang="nl-NL" sz="1800" dirty="0">
                <a:solidFill>
                  <a:srgbClr val="3333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en-US" dirty="0">
              <a:solidFill>
                <a:srgbClr val="3333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3106164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/>
      <p:bldP spid="43" grpId="0"/>
      <p:bldP spid="51" grpId="0"/>
      <p:bldP spid="5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/>
          <p:cNvGrpSpPr/>
          <p:nvPr/>
        </p:nvGrpSpPr>
        <p:grpSpPr>
          <a:xfrm>
            <a:off x="4617134" y="149573"/>
            <a:ext cx="7013458" cy="1117345"/>
            <a:chOff x="4539228" y="210532"/>
            <a:chExt cx="6895119" cy="1117345"/>
          </a:xfrm>
        </p:grpSpPr>
        <p:grpSp>
          <p:nvGrpSpPr>
            <p:cNvPr id="15" name="Group 14"/>
            <p:cNvGrpSpPr/>
            <p:nvPr/>
          </p:nvGrpSpPr>
          <p:grpSpPr>
            <a:xfrm>
              <a:off x="4539228" y="210532"/>
              <a:ext cx="6895119" cy="1117345"/>
              <a:chOff x="4539228" y="210532"/>
              <a:chExt cx="6895119" cy="1117345"/>
            </a:xfrm>
          </p:grpSpPr>
          <p:sp>
            <p:nvSpPr>
              <p:cNvPr id="17" name="TextBox 16"/>
              <p:cNvSpPr txBox="1"/>
              <p:nvPr/>
            </p:nvSpPr>
            <p:spPr>
              <a:xfrm>
                <a:off x="4539228" y="210532"/>
                <a:ext cx="6895119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600">
                    <a:solidFill>
                      <a:srgbClr val="0000CC"/>
                    </a:solidFill>
                    <a:latin typeface="Times New Roman" pitchFamily="18" charset="0"/>
                    <a:cs typeface="Times New Roman" pitchFamily="18" charset="0"/>
                  </a:rPr>
                  <a:t>Thứ……ngày…..tháng…..năm…….</a:t>
                </a:r>
              </a:p>
            </p:txBody>
          </p:sp>
          <p:sp>
            <p:nvSpPr>
              <p:cNvPr id="18" name="TextBox 17"/>
              <p:cNvSpPr txBox="1"/>
              <p:nvPr/>
            </p:nvSpPr>
            <p:spPr>
              <a:xfrm>
                <a:off x="6651116" y="743102"/>
                <a:ext cx="2564962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200" b="1">
                    <a:solidFill>
                      <a:srgbClr val="FF0066"/>
                    </a:solidFill>
                    <a:latin typeface="Times New Roman" pitchFamily="18" charset="0"/>
                    <a:cs typeface="Times New Roman" pitchFamily="18" charset="0"/>
                  </a:rPr>
                  <a:t>TIẾNG VIỆT</a:t>
                </a:r>
              </a:p>
            </p:txBody>
          </p:sp>
        </p:grpSp>
        <p:cxnSp>
          <p:nvCxnSpPr>
            <p:cNvPr id="16" name="Straight Connector 15"/>
            <p:cNvCxnSpPr/>
            <p:nvPr/>
          </p:nvCxnSpPr>
          <p:spPr>
            <a:xfrm>
              <a:off x="6826235" y="1288554"/>
              <a:ext cx="2194560" cy="0"/>
            </a:xfrm>
            <a:prstGeom prst="line">
              <a:avLst/>
            </a:prstGeom>
            <a:ln>
              <a:solidFill>
                <a:srgbClr val="FF0066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cxnSp>
        <p:nvCxnSpPr>
          <p:cNvPr id="26" name="Straight Connector 25"/>
          <p:cNvCxnSpPr/>
          <p:nvPr/>
        </p:nvCxnSpPr>
        <p:spPr>
          <a:xfrm>
            <a:off x="5318919" y="2667000"/>
            <a:ext cx="0" cy="5029200"/>
          </a:xfrm>
          <a:prstGeom prst="line">
            <a:avLst/>
          </a:prstGeom>
          <a:ln>
            <a:solidFill>
              <a:srgbClr val="0000CC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grpSp>
        <p:nvGrpSpPr>
          <p:cNvPr id="27" name="Group 26"/>
          <p:cNvGrpSpPr/>
          <p:nvPr/>
        </p:nvGrpSpPr>
        <p:grpSpPr>
          <a:xfrm>
            <a:off x="1796975" y="1935134"/>
            <a:ext cx="2319747" cy="654607"/>
            <a:chOff x="1338517" y="1486387"/>
            <a:chExt cx="2319747" cy="654607"/>
          </a:xfrm>
        </p:grpSpPr>
        <p:sp>
          <p:nvSpPr>
            <p:cNvPr id="28" name="Rectangle 27"/>
            <p:cNvSpPr/>
            <p:nvPr/>
          </p:nvSpPr>
          <p:spPr>
            <a:xfrm>
              <a:off x="1338517" y="1486387"/>
              <a:ext cx="2319747" cy="654607"/>
            </a:xfrm>
            <a:prstGeom prst="rect">
              <a:avLst/>
            </a:prstGeom>
            <a:noFill/>
          </p:spPr>
          <p:txBody>
            <a:bodyPr wrap="none" lIns="69156" tIns="34578" rIns="69156" bIns="34578">
              <a:spAutoFit/>
              <a:scene3d>
                <a:camera prst="orthographicFront"/>
                <a:lightRig rig="glow" dir="tl">
                  <a:rot lat="0" lon="0" rev="5400000"/>
                </a:lightRig>
              </a:scene3d>
              <a:sp3d contourW="12700">
                <a:bevelT w="25400" h="25400"/>
                <a:contourClr>
                  <a:schemeClr val="accent6">
                    <a:shade val="73000"/>
                  </a:schemeClr>
                </a:contourClr>
              </a:sp3d>
            </a:bodyPr>
            <a:lstStyle/>
            <a:p>
              <a:pPr algn="ctr"/>
              <a:r>
                <a:rPr lang="en-US" sz="3800" b="1" dirty="0" err="1">
                  <a:ln w="11430"/>
                  <a:solidFill>
                    <a:srgbClr val="3333FF"/>
                  </a:solidFill>
                  <a:latin typeface="Times New Roman" pitchFamily="18" charset="0"/>
                  <a:cs typeface="Times New Roman" pitchFamily="18" charset="0"/>
                </a:rPr>
                <a:t>Luyện</a:t>
              </a:r>
              <a:r>
                <a:rPr lang="en-US" sz="3800" b="1" dirty="0">
                  <a:ln w="11430"/>
                  <a:solidFill>
                    <a:srgbClr val="3333FF"/>
                  </a:solidFill>
                  <a:latin typeface="Times New Roman" pitchFamily="18" charset="0"/>
                  <a:cs typeface="Times New Roman" pitchFamily="18" charset="0"/>
                </a:rPr>
                <a:t> đọc</a:t>
              </a:r>
            </a:p>
          </p:txBody>
        </p:sp>
        <p:cxnSp>
          <p:nvCxnSpPr>
            <p:cNvPr id="29" name="Straight Connector 28"/>
            <p:cNvCxnSpPr/>
            <p:nvPr/>
          </p:nvCxnSpPr>
          <p:spPr>
            <a:xfrm>
              <a:off x="1338517" y="2091772"/>
              <a:ext cx="2209800" cy="0"/>
            </a:xfrm>
            <a:prstGeom prst="line">
              <a:avLst/>
            </a:prstGeom>
            <a:ln>
              <a:solidFill>
                <a:srgbClr val="FF0066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30" name="Group 29"/>
          <p:cNvGrpSpPr/>
          <p:nvPr/>
        </p:nvGrpSpPr>
        <p:grpSpPr>
          <a:xfrm>
            <a:off x="8753147" y="1907107"/>
            <a:ext cx="2877445" cy="654607"/>
            <a:chOff x="1024127" y="1442589"/>
            <a:chExt cx="2877445" cy="654607"/>
          </a:xfrm>
        </p:grpSpPr>
        <p:sp>
          <p:nvSpPr>
            <p:cNvPr id="31" name="Rectangle 30"/>
            <p:cNvSpPr/>
            <p:nvPr/>
          </p:nvSpPr>
          <p:spPr>
            <a:xfrm>
              <a:off x="1024127" y="1442589"/>
              <a:ext cx="2791030" cy="654607"/>
            </a:xfrm>
            <a:prstGeom prst="rect">
              <a:avLst/>
            </a:prstGeom>
            <a:noFill/>
          </p:spPr>
          <p:txBody>
            <a:bodyPr wrap="none" lIns="69156" tIns="34578" rIns="69156" bIns="34578">
              <a:spAutoFit/>
              <a:scene3d>
                <a:camera prst="orthographicFront"/>
                <a:lightRig rig="glow" dir="tl">
                  <a:rot lat="0" lon="0" rev="5400000"/>
                </a:lightRig>
              </a:scene3d>
              <a:sp3d contourW="12700">
                <a:bevelT w="25400" h="25400"/>
                <a:contourClr>
                  <a:schemeClr val="accent6">
                    <a:shade val="73000"/>
                  </a:schemeClr>
                </a:contourClr>
              </a:sp3d>
            </a:bodyPr>
            <a:lstStyle/>
            <a:p>
              <a:pPr algn="ctr"/>
              <a:r>
                <a:rPr lang="en-US" sz="3800" b="1" dirty="0" err="1">
                  <a:ln w="11430"/>
                  <a:solidFill>
                    <a:srgbClr val="3333FF"/>
                  </a:solidFill>
                  <a:latin typeface="Times New Roman" pitchFamily="18" charset="0"/>
                  <a:cs typeface="Times New Roman" pitchFamily="18" charset="0"/>
                </a:rPr>
                <a:t>Tìm</a:t>
              </a:r>
              <a:r>
                <a:rPr lang="en-US" sz="3800" b="1" dirty="0">
                  <a:ln w="11430"/>
                  <a:solidFill>
                    <a:srgbClr val="3333FF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3800" b="1" dirty="0" err="1">
                  <a:ln w="11430"/>
                  <a:solidFill>
                    <a:srgbClr val="3333FF"/>
                  </a:solidFill>
                  <a:latin typeface="Times New Roman" pitchFamily="18" charset="0"/>
                  <a:cs typeface="Times New Roman" pitchFamily="18" charset="0"/>
                </a:rPr>
                <a:t>hiểu</a:t>
              </a:r>
              <a:r>
                <a:rPr lang="en-US" sz="3800" b="1" dirty="0">
                  <a:ln w="11430"/>
                  <a:solidFill>
                    <a:srgbClr val="3333FF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3800" b="1" dirty="0" err="1">
                  <a:ln w="11430"/>
                  <a:solidFill>
                    <a:srgbClr val="3333FF"/>
                  </a:solidFill>
                  <a:latin typeface="Times New Roman" pitchFamily="18" charset="0"/>
                  <a:cs typeface="Times New Roman" pitchFamily="18" charset="0"/>
                </a:rPr>
                <a:t>bài</a:t>
              </a:r>
              <a:endParaRPr lang="en-US" sz="3800" b="1" dirty="0">
                <a:ln w="11430"/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32" name="Straight Connector 31"/>
            <p:cNvCxnSpPr/>
            <p:nvPr/>
          </p:nvCxnSpPr>
          <p:spPr>
            <a:xfrm>
              <a:off x="1095099" y="2064473"/>
              <a:ext cx="2806473" cy="0"/>
            </a:xfrm>
            <a:prstGeom prst="line">
              <a:avLst/>
            </a:prstGeom>
            <a:ln>
              <a:solidFill>
                <a:srgbClr val="FF0066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42" name="Rectangle 41"/>
          <p:cNvSpPr/>
          <p:nvPr/>
        </p:nvSpPr>
        <p:spPr>
          <a:xfrm>
            <a:off x="5404247" y="2680550"/>
            <a:ext cx="1023381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itchFamily="18" charset="0"/>
              </a:rPr>
              <a:t>	</a:t>
            </a:r>
            <a:r>
              <a:rPr lang="en-US" sz="36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itchFamily="18" charset="0"/>
              </a:rPr>
              <a:t>Câu</a:t>
            </a:r>
            <a:r>
              <a:rPr lang="en-US" sz="3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2: Con </a:t>
            </a:r>
            <a:r>
              <a:rPr lang="en-US" sz="36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đường</a:t>
            </a:r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miêu</a:t>
            </a:r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tả</a:t>
            </a:r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như</a:t>
            </a:r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thế</a:t>
            </a:r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  <a:p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36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những</a:t>
            </a:r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ngày</a:t>
            </a:r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nắng</a:t>
            </a:r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5EFE05D3-97D5-4956-AD34-F0D88172095C}"/>
              </a:ext>
            </a:extLst>
          </p:cNvPr>
          <p:cNvSpPr/>
          <p:nvPr/>
        </p:nvSpPr>
        <p:spPr>
          <a:xfrm>
            <a:off x="858273" y="2743200"/>
            <a:ext cx="198119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3600" b="1" i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vắt</a:t>
            </a:r>
            <a:r>
              <a:rPr lang="en-US" sz="3600" b="1" i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i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vẻo</a:t>
            </a:r>
            <a:r>
              <a:rPr lang="en-US" sz="3600" b="1" i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endParaRPr lang="en-US" sz="3600" b="1" dirty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B9387219-A26B-D586-6D80-506EC2110CA2}"/>
              </a:ext>
            </a:extLst>
          </p:cNvPr>
          <p:cNvSpPr/>
          <p:nvPr/>
        </p:nvSpPr>
        <p:spPr>
          <a:xfrm>
            <a:off x="276979" y="3962400"/>
            <a:ext cx="5202237" cy="49787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3600" b="1" i="1" dirty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3600" b="1" i="1" dirty="0" err="1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sz="3600" b="1" i="1" dirty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i="1" dirty="0" err="1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khỏi</a:t>
            </a:r>
            <a:r>
              <a:rPr lang="en-US" sz="3600" b="1" i="1" dirty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i="1" dirty="0" err="1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ngã</a:t>
            </a:r>
            <a:r>
              <a:rPr lang="en-US" sz="3600" b="1" i="1" dirty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sz="36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en-US" sz="3600" b="1" i="1" dirty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i="1" dirty="0" err="1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tôi</a:t>
            </a:r>
            <a:r>
              <a:rPr lang="en-US" sz="3600" b="1" i="1" dirty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i="1" dirty="0" err="1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thường</a:t>
            </a:r>
            <a:r>
              <a:rPr lang="en-US" sz="3600" b="1" i="1" dirty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i="1" dirty="0" err="1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tháo</a:t>
            </a:r>
            <a:r>
              <a:rPr lang="en-US" sz="3600" b="1" i="1" dirty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i="1" dirty="0" err="1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phăng</a:t>
            </a:r>
            <a:r>
              <a:rPr lang="en-US" sz="3600" b="1" i="1" dirty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i="1" dirty="0" err="1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đôi</a:t>
            </a:r>
            <a:r>
              <a:rPr lang="en-US" sz="3600" b="1" i="1" dirty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i="1" dirty="0" err="1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dép</a:t>
            </a:r>
            <a:r>
              <a:rPr lang="en-US" sz="3600" b="1" i="1" dirty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i="1" dirty="0" err="1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nhựa</a:t>
            </a:r>
            <a:r>
              <a:rPr lang="en-US" sz="36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/ </a:t>
            </a:r>
            <a:r>
              <a:rPr lang="en-US" sz="3600" b="1" i="1" dirty="0" err="1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3600" b="1" i="1" dirty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i="1" dirty="0" err="1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bước</a:t>
            </a:r>
            <a:r>
              <a:rPr lang="en-US" sz="3600" b="1" i="1" dirty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i="1" dirty="0" err="1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</a:t>
            </a:r>
            <a:r>
              <a:rPr lang="en-US" sz="3600" b="1" i="1" dirty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i="1" dirty="0" err="1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bằng</a:t>
            </a:r>
            <a:r>
              <a:rPr lang="en-US" sz="3600" b="1" i="1" dirty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i="1" dirty="0" err="1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cách</a:t>
            </a:r>
            <a:r>
              <a:rPr lang="en-US" sz="36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en-US" sz="3600" b="1" i="1" dirty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i="1" dirty="0" err="1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bấm</a:t>
            </a:r>
            <a:r>
              <a:rPr lang="en-US" sz="3600" b="1" i="1" dirty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i="1" dirty="0" err="1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mười</a:t>
            </a:r>
            <a:r>
              <a:rPr lang="en-US" sz="3600" b="1" i="1" dirty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i="1" dirty="0" err="1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đầu</a:t>
            </a:r>
            <a:r>
              <a:rPr lang="en-US" sz="3600" b="1" i="1" dirty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i="1" dirty="0" err="1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ngón</a:t>
            </a:r>
            <a:r>
              <a:rPr lang="en-US" sz="3600" b="1" i="1" dirty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i="1" dirty="0" err="1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chân</a:t>
            </a:r>
            <a:r>
              <a:rPr lang="en-US" sz="3600" b="1" i="1" dirty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i="1" dirty="0" err="1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xuống</a:t>
            </a:r>
            <a:r>
              <a:rPr lang="en-US" sz="3600" b="1" i="1" dirty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i="1" dirty="0" err="1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mặt</a:t>
            </a:r>
            <a:r>
              <a:rPr lang="en-US" sz="3600" b="1" i="1" dirty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i="1" dirty="0" err="1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đường</a:t>
            </a:r>
            <a:r>
              <a:rPr lang="en-US" sz="36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.//</a:t>
            </a:r>
            <a:endParaRPr lang="en-US" sz="3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2B77466C-4BDA-5F0F-B1AE-518000ECF7BD}"/>
              </a:ext>
            </a:extLst>
          </p:cNvPr>
          <p:cNvSpPr/>
          <p:nvPr/>
        </p:nvSpPr>
        <p:spPr>
          <a:xfrm>
            <a:off x="2584697" y="2721114"/>
            <a:ext cx="213570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3600" b="1" i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</a:t>
            </a:r>
            <a:r>
              <a:rPr lang="en-US" sz="3600" b="1" i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úp</a:t>
            </a:r>
            <a:r>
              <a:rPr lang="en-US" sz="36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i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sz="3600" b="1" i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úp</a:t>
            </a:r>
            <a:r>
              <a:rPr lang="en-US" sz="3600" b="1" i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endParaRPr lang="en-US" sz="3600" b="1" dirty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62828877-FB8D-D0C8-D60B-BD52ACB58627}"/>
              </a:ext>
            </a:extLst>
          </p:cNvPr>
          <p:cNvSpPr/>
          <p:nvPr/>
        </p:nvSpPr>
        <p:spPr>
          <a:xfrm>
            <a:off x="662217" y="3414665"/>
            <a:ext cx="198119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3600" b="1" i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</a:t>
            </a:r>
            <a:r>
              <a:rPr lang="en-US" sz="3600" b="1" i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ạc</a:t>
            </a:r>
            <a:r>
              <a:rPr lang="en-US" sz="3600" b="1" i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i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tiên</a:t>
            </a:r>
            <a:r>
              <a:rPr lang="en-US" sz="3600" b="1" i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endParaRPr lang="en-US" sz="3600" b="1" dirty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9D244A53-4BA9-9C90-9FB9-2426400F9F5A}"/>
              </a:ext>
            </a:extLst>
          </p:cNvPr>
          <p:cNvSpPr/>
          <p:nvPr/>
        </p:nvSpPr>
        <p:spPr>
          <a:xfrm>
            <a:off x="2522537" y="3429000"/>
            <a:ext cx="226298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3600" b="1" i="1" dirty="0" err="1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vầu</a:t>
            </a:r>
            <a:r>
              <a:rPr lang="en-US" sz="3600" b="1" i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en-US" sz="3600" b="1" dirty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0F26C608-A31D-742F-2A63-0921B07499F5}"/>
              </a:ext>
            </a:extLst>
          </p:cNvPr>
          <p:cNvSpPr txBox="1"/>
          <p:nvPr/>
        </p:nvSpPr>
        <p:spPr>
          <a:xfrm>
            <a:off x="5547519" y="3958438"/>
            <a:ext cx="10889415" cy="63094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500" b="1" dirty="0" err="1">
                <a:solidFill>
                  <a:srgbClr val="3333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Vào</a:t>
            </a:r>
            <a:r>
              <a:rPr lang="en-US" sz="3500" b="1" dirty="0">
                <a:solidFill>
                  <a:srgbClr val="3333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500" b="1" dirty="0" err="1">
                <a:solidFill>
                  <a:srgbClr val="3333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những</a:t>
            </a:r>
            <a:r>
              <a:rPr lang="en-US" sz="3500" b="1" dirty="0">
                <a:solidFill>
                  <a:srgbClr val="3333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500" b="1" dirty="0" err="1">
                <a:solidFill>
                  <a:srgbClr val="3333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ngày</a:t>
            </a:r>
            <a:r>
              <a:rPr lang="en-US" sz="3500" b="1" dirty="0">
                <a:solidFill>
                  <a:srgbClr val="3333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500" b="1" dirty="0" err="1">
                <a:solidFill>
                  <a:srgbClr val="3333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nắng</a:t>
            </a:r>
            <a:r>
              <a:rPr lang="en-US" sz="3500" b="1" dirty="0">
                <a:solidFill>
                  <a:srgbClr val="3333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500" b="1" dirty="0" err="1">
                <a:solidFill>
                  <a:srgbClr val="3333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đất</a:t>
            </a:r>
            <a:r>
              <a:rPr lang="en-US" sz="3500" b="1" dirty="0">
                <a:solidFill>
                  <a:srgbClr val="3333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500" b="1" dirty="0" err="1">
                <a:solidFill>
                  <a:srgbClr val="3333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dưới</a:t>
            </a:r>
            <a:r>
              <a:rPr lang="en-US" sz="3500" b="1" dirty="0">
                <a:solidFill>
                  <a:srgbClr val="3333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500" b="1" dirty="0" err="1">
                <a:solidFill>
                  <a:srgbClr val="3333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chân</a:t>
            </a:r>
            <a:r>
              <a:rPr lang="en-US" sz="3500" b="1" dirty="0">
                <a:solidFill>
                  <a:srgbClr val="3333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500" b="1" dirty="0" err="1">
                <a:solidFill>
                  <a:srgbClr val="3333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xốp</a:t>
            </a:r>
            <a:r>
              <a:rPr lang="en-US" sz="3500" b="1" dirty="0">
                <a:solidFill>
                  <a:srgbClr val="3333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500" b="1" dirty="0" err="1">
                <a:solidFill>
                  <a:srgbClr val="3333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nhẹ</a:t>
            </a:r>
            <a:r>
              <a:rPr lang="en-US" sz="3500" b="1" dirty="0">
                <a:solidFill>
                  <a:srgbClr val="3333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500" b="1" dirty="0" err="1">
                <a:solidFill>
                  <a:srgbClr val="3333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như</a:t>
            </a:r>
            <a:r>
              <a:rPr lang="en-US" sz="3500" b="1" dirty="0">
                <a:solidFill>
                  <a:srgbClr val="3333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500" b="1" dirty="0" err="1">
                <a:solidFill>
                  <a:srgbClr val="3333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bông</a:t>
            </a:r>
            <a:r>
              <a:rPr lang="en-US" sz="3500" b="1" dirty="0">
                <a:solidFill>
                  <a:srgbClr val="3333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en-US" dirty="0"/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0B84462F-1212-996B-2BF2-1548CEAD1053}"/>
              </a:ext>
            </a:extLst>
          </p:cNvPr>
          <p:cNvSpPr txBox="1"/>
          <p:nvPr/>
        </p:nvSpPr>
        <p:spPr>
          <a:xfrm>
            <a:off x="5639512" y="5367130"/>
            <a:ext cx="10499807" cy="63094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500" b="1" dirty="0" err="1">
                <a:solidFill>
                  <a:srgbClr val="3333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Vào</a:t>
            </a:r>
            <a:r>
              <a:rPr lang="en-US" sz="3500" b="1" dirty="0">
                <a:solidFill>
                  <a:srgbClr val="3333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500" b="1" dirty="0" err="1">
                <a:solidFill>
                  <a:srgbClr val="3333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những</a:t>
            </a:r>
            <a:r>
              <a:rPr lang="en-US" sz="3500" b="1" dirty="0">
                <a:solidFill>
                  <a:srgbClr val="3333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500" b="1" dirty="0" err="1">
                <a:solidFill>
                  <a:srgbClr val="3333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ngày</a:t>
            </a:r>
            <a:r>
              <a:rPr lang="en-US" sz="3500" b="1" dirty="0">
                <a:solidFill>
                  <a:srgbClr val="3333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500" b="1" dirty="0" err="1">
                <a:solidFill>
                  <a:srgbClr val="3333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mưa</a:t>
            </a:r>
            <a:r>
              <a:rPr lang="en-US" sz="3500" b="1" dirty="0">
                <a:solidFill>
                  <a:srgbClr val="3333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con </a:t>
            </a:r>
            <a:r>
              <a:rPr lang="en-US" sz="3500" b="1" dirty="0" err="1">
                <a:solidFill>
                  <a:srgbClr val="3333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đường</a:t>
            </a:r>
            <a:r>
              <a:rPr lang="en-US" sz="3500" b="1" dirty="0">
                <a:solidFill>
                  <a:srgbClr val="3333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500" b="1" dirty="0" err="1">
                <a:solidFill>
                  <a:srgbClr val="3333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lầy</a:t>
            </a:r>
            <a:r>
              <a:rPr lang="en-US" sz="3500" b="1" dirty="0">
                <a:solidFill>
                  <a:srgbClr val="3333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500" b="1" dirty="0" err="1">
                <a:solidFill>
                  <a:srgbClr val="3333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lội</a:t>
            </a:r>
            <a:r>
              <a:rPr lang="en-US" sz="3500" b="1" dirty="0">
                <a:solidFill>
                  <a:srgbClr val="3333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500" b="1" dirty="0" err="1">
                <a:solidFill>
                  <a:srgbClr val="3333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và</a:t>
            </a:r>
            <a:r>
              <a:rPr lang="en-US" sz="3500" b="1" dirty="0">
                <a:solidFill>
                  <a:srgbClr val="3333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500" b="1" dirty="0" err="1">
                <a:solidFill>
                  <a:srgbClr val="3333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trơn</a:t>
            </a:r>
            <a:r>
              <a:rPr lang="en-US" sz="3500" b="1" dirty="0">
                <a:solidFill>
                  <a:srgbClr val="3333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500" b="1" dirty="0" err="1">
                <a:solidFill>
                  <a:srgbClr val="3333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trượt</a:t>
            </a:r>
            <a:r>
              <a:rPr lang="en-US" sz="3500" b="1" dirty="0">
                <a:solidFill>
                  <a:srgbClr val="3333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en-US" sz="3500" dirty="0"/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CE8ADE2B-647D-FB12-08CE-0E9EF839C78D}"/>
              </a:ext>
            </a:extLst>
          </p:cNvPr>
          <p:cNvSpPr txBox="1"/>
          <p:nvPr/>
        </p:nvSpPr>
        <p:spPr>
          <a:xfrm>
            <a:off x="5351463" y="4600256"/>
            <a:ext cx="81534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36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những</a:t>
            </a:r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ngày</a:t>
            </a:r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mưa</a:t>
            </a:r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E55F2DA9-BBBF-7A19-3217-C0BC96361E78}"/>
              </a:ext>
            </a:extLst>
          </p:cNvPr>
          <p:cNvSpPr txBox="1"/>
          <p:nvPr/>
        </p:nvSpPr>
        <p:spPr>
          <a:xfrm>
            <a:off x="5351463" y="6175657"/>
            <a:ext cx="10499807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	</a:t>
            </a:r>
            <a:r>
              <a:rPr lang="en-US" sz="36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Câu</a:t>
            </a:r>
            <a:r>
              <a:rPr lang="en-US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3: </a:t>
            </a:r>
            <a:r>
              <a:rPr lang="en-US" sz="36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Vì</a:t>
            </a:r>
            <a:r>
              <a:rPr lang="en-US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sao</a:t>
            </a:r>
            <a:r>
              <a:rPr lang="en-US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các</a:t>
            </a:r>
            <a:r>
              <a:rPr lang="en-US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bạn</a:t>
            </a:r>
            <a:r>
              <a:rPr lang="en-US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nhỏ</a:t>
            </a:r>
            <a:r>
              <a:rPr lang="en-US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không</a:t>
            </a:r>
            <a:r>
              <a:rPr lang="en-US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nghỉ</a:t>
            </a:r>
            <a:r>
              <a:rPr lang="en-US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một</a:t>
            </a:r>
            <a:r>
              <a:rPr lang="en-US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buổi</a:t>
            </a:r>
            <a:r>
              <a:rPr lang="en-US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học</a:t>
            </a:r>
            <a:r>
              <a:rPr lang="en-US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nào</a:t>
            </a:r>
            <a:r>
              <a:rPr lang="en-US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kể</a:t>
            </a:r>
            <a:r>
              <a:rPr lang="en-US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cả</a:t>
            </a:r>
            <a:r>
              <a:rPr lang="en-US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khi</a:t>
            </a:r>
            <a:r>
              <a:rPr lang="en-US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trời</a:t>
            </a:r>
            <a:r>
              <a:rPr lang="en-US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mưa</a:t>
            </a:r>
            <a:r>
              <a:rPr lang="en-US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rét</a:t>
            </a:r>
            <a:r>
              <a:rPr lang="en-US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?</a:t>
            </a:r>
            <a:endParaRPr lang="en-US" sz="3600" b="1" dirty="0">
              <a:solidFill>
                <a:srgbClr val="FF0000"/>
              </a:solidFill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AA4CCEAC-0A53-35A6-FD8F-7373E86DD213}"/>
              </a:ext>
            </a:extLst>
          </p:cNvPr>
          <p:cNvSpPr txBox="1"/>
          <p:nvPr/>
        </p:nvSpPr>
        <p:spPr>
          <a:xfrm>
            <a:off x="5776119" y="7750974"/>
            <a:ext cx="96774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sz="3600" b="1" dirty="0">
                <a:solidFill>
                  <a:srgbClr val="3333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V</a:t>
            </a:r>
            <a:r>
              <a:rPr lang="nl-NL" sz="3600" b="1" dirty="0">
                <a:solidFill>
                  <a:srgbClr val="3333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ì cô giáo thường đợi, đưa các bạn đến trường.</a:t>
            </a:r>
            <a:endParaRPr lang="en-US" sz="3600" b="1" dirty="0">
              <a:solidFill>
                <a:srgbClr val="3333FF"/>
              </a:solidFill>
            </a:endParaRP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3C4054EA-503E-7A20-4B02-C1B5D0929733}"/>
              </a:ext>
            </a:extLst>
          </p:cNvPr>
          <p:cNvSpPr/>
          <p:nvPr/>
        </p:nvSpPr>
        <p:spPr>
          <a:xfrm>
            <a:off x="859751" y="2740385"/>
            <a:ext cx="198119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3600" b="1" i="1" dirty="0" err="1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vắt</a:t>
            </a:r>
            <a:r>
              <a:rPr lang="en-US" sz="3600" b="1" i="1" dirty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i="1" dirty="0" err="1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vẻo</a:t>
            </a:r>
            <a:r>
              <a:rPr lang="en-US" sz="3600" b="1" i="1" dirty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endParaRPr lang="en-US" sz="3600" b="1" dirty="0">
              <a:solidFill>
                <a:srgbClr val="3333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384DC1E3-8D2C-7FCD-EEDA-15F17DCBEAB8}"/>
              </a:ext>
            </a:extLst>
          </p:cNvPr>
          <p:cNvSpPr/>
          <p:nvPr/>
        </p:nvSpPr>
        <p:spPr>
          <a:xfrm>
            <a:off x="2586175" y="2718299"/>
            <a:ext cx="213570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3600" b="1" i="1" dirty="0" err="1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lúp</a:t>
            </a:r>
            <a:r>
              <a:rPr lang="en-US" sz="3600" b="1" i="1" dirty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i="1" dirty="0" err="1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xúp</a:t>
            </a:r>
            <a:r>
              <a:rPr lang="en-US" sz="3600" b="1" i="1" dirty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endParaRPr lang="en-US" sz="3600" b="1" dirty="0">
              <a:solidFill>
                <a:srgbClr val="3333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F280ED3B-2F02-A3BA-6FF2-59FA2A11F318}"/>
              </a:ext>
            </a:extLst>
          </p:cNvPr>
          <p:cNvSpPr/>
          <p:nvPr/>
        </p:nvSpPr>
        <p:spPr>
          <a:xfrm>
            <a:off x="663695" y="3411850"/>
            <a:ext cx="198119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3600" b="1" i="1" dirty="0" err="1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lạc</a:t>
            </a:r>
            <a:r>
              <a:rPr lang="en-US" sz="3600" b="1" i="1" dirty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i="1" dirty="0" err="1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tiên</a:t>
            </a:r>
            <a:r>
              <a:rPr lang="en-US" sz="3600" b="1" i="1" dirty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endParaRPr lang="en-US" sz="3600" b="1" dirty="0">
              <a:solidFill>
                <a:srgbClr val="3333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0" name="Text Box 14">
            <a:extLst>
              <a:ext uri="{FF2B5EF4-FFF2-40B4-BE49-F238E27FC236}">
                <a16:creationId xmlns:a16="http://schemas.microsoft.com/office/drawing/2014/main" id="{616C243C-10E0-8E82-8D73-54D62D6B24F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09190" y="1328473"/>
            <a:ext cx="9982200" cy="6990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143689" tIns="71844" rIns="143689" bIns="71844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ts val="0"/>
              </a:spcBef>
              <a:defRPr/>
            </a:pPr>
            <a:r>
              <a:rPr lang="en-US" sz="3600" b="1" dirty="0" err="1">
                <a:solidFill>
                  <a:srgbClr val="3333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Bài</a:t>
            </a:r>
            <a:r>
              <a:rPr lang="en-US" sz="3600" b="1" dirty="0">
                <a:solidFill>
                  <a:srgbClr val="3333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 10: CON </a:t>
            </a:r>
            <a:r>
              <a:rPr lang="en-US" sz="3600" b="1" dirty="0" err="1">
                <a:solidFill>
                  <a:srgbClr val="3333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ĐƯỜNG</a:t>
            </a:r>
            <a:r>
              <a:rPr lang="en-US" sz="3600" b="1" dirty="0">
                <a:solidFill>
                  <a:srgbClr val="3333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 ĐẾN </a:t>
            </a:r>
            <a:r>
              <a:rPr lang="en-US" sz="3600" b="1" dirty="0" err="1">
                <a:solidFill>
                  <a:srgbClr val="3333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TRƯỜNG</a:t>
            </a:r>
            <a:r>
              <a:rPr lang="en-US" sz="3600" b="1" dirty="0">
                <a:solidFill>
                  <a:srgbClr val="3333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 (</a:t>
            </a:r>
            <a:r>
              <a:rPr lang="en-US" sz="3600" b="1" dirty="0" err="1">
                <a:solidFill>
                  <a:srgbClr val="3333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T1</a:t>
            </a:r>
            <a:r>
              <a:rPr lang="en-US" sz="3600" b="1" dirty="0">
                <a:solidFill>
                  <a:srgbClr val="3333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, 2)</a:t>
            </a:r>
          </a:p>
        </p:txBody>
      </p:sp>
    </p:spTree>
    <p:extLst>
      <p:ext uri="{BB962C8B-B14F-4D97-AF65-F5344CB8AC3E}">
        <p14:creationId xmlns:p14="http://schemas.microsoft.com/office/powerpoint/2010/main" val="1418613838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/>
      <p:bldP spid="35" grpId="0"/>
      <p:bldP spid="36" grpId="0"/>
      <p:bldP spid="3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/>
          <p:cNvGrpSpPr/>
          <p:nvPr/>
        </p:nvGrpSpPr>
        <p:grpSpPr>
          <a:xfrm>
            <a:off x="4617134" y="149573"/>
            <a:ext cx="7013458" cy="1117345"/>
            <a:chOff x="4539228" y="210532"/>
            <a:chExt cx="6895119" cy="1117345"/>
          </a:xfrm>
        </p:grpSpPr>
        <p:grpSp>
          <p:nvGrpSpPr>
            <p:cNvPr id="15" name="Group 14"/>
            <p:cNvGrpSpPr/>
            <p:nvPr/>
          </p:nvGrpSpPr>
          <p:grpSpPr>
            <a:xfrm>
              <a:off x="4539228" y="210532"/>
              <a:ext cx="6895119" cy="1117345"/>
              <a:chOff x="4539228" y="210532"/>
              <a:chExt cx="6895119" cy="1117345"/>
            </a:xfrm>
          </p:grpSpPr>
          <p:sp>
            <p:nvSpPr>
              <p:cNvPr id="17" name="TextBox 16"/>
              <p:cNvSpPr txBox="1"/>
              <p:nvPr/>
            </p:nvSpPr>
            <p:spPr>
              <a:xfrm>
                <a:off x="4539228" y="210532"/>
                <a:ext cx="6895119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600">
                    <a:solidFill>
                      <a:srgbClr val="0000CC"/>
                    </a:solidFill>
                    <a:latin typeface="Times New Roman" pitchFamily="18" charset="0"/>
                    <a:cs typeface="Times New Roman" pitchFamily="18" charset="0"/>
                  </a:rPr>
                  <a:t>Thứ……ngày…..tháng…..năm…….</a:t>
                </a:r>
              </a:p>
            </p:txBody>
          </p:sp>
          <p:sp>
            <p:nvSpPr>
              <p:cNvPr id="18" name="TextBox 17"/>
              <p:cNvSpPr txBox="1"/>
              <p:nvPr/>
            </p:nvSpPr>
            <p:spPr>
              <a:xfrm>
                <a:off x="6651116" y="743102"/>
                <a:ext cx="2564962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200" b="1">
                    <a:solidFill>
                      <a:srgbClr val="FF0066"/>
                    </a:solidFill>
                    <a:latin typeface="Times New Roman" pitchFamily="18" charset="0"/>
                    <a:cs typeface="Times New Roman" pitchFamily="18" charset="0"/>
                  </a:rPr>
                  <a:t>TIẾNG VIỆT</a:t>
                </a:r>
              </a:p>
            </p:txBody>
          </p:sp>
        </p:grpSp>
        <p:cxnSp>
          <p:nvCxnSpPr>
            <p:cNvPr id="16" name="Straight Connector 15"/>
            <p:cNvCxnSpPr/>
            <p:nvPr/>
          </p:nvCxnSpPr>
          <p:spPr>
            <a:xfrm>
              <a:off x="6826235" y="1288554"/>
              <a:ext cx="2194560" cy="0"/>
            </a:xfrm>
            <a:prstGeom prst="line">
              <a:avLst/>
            </a:prstGeom>
            <a:ln>
              <a:solidFill>
                <a:srgbClr val="FF0066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cxnSp>
        <p:nvCxnSpPr>
          <p:cNvPr id="26" name="Straight Connector 25"/>
          <p:cNvCxnSpPr/>
          <p:nvPr/>
        </p:nvCxnSpPr>
        <p:spPr>
          <a:xfrm>
            <a:off x="5318919" y="2667000"/>
            <a:ext cx="0" cy="5029200"/>
          </a:xfrm>
          <a:prstGeom prst="line">
            <a:avLst/>
          </a:prstGeom>
          <a:ln>
            <a:solidFill>
              <a:srgbClr val="0000CC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grpSp>
        <p:nvGrpSpPr>
          <p:cNvPr id="27" name="Group 26"/>
          <p:cNvGrpSpPr/>
          <p:nvPr/>
        </p:nvGrpSpPr>
        <p:grpSpPr>
          <a:xfrm>
            <a:off x="1796975" y="1950973"/>
            <a:ext cx="2319747" cy="654607"/>
            <a:chOff x="1338517" y="1502226"/>
            <a:chExt cx="2319747" cy="654607"/>
          </a:xfrm>
        </p:grpSpPr>
        <p:sp>
          <p:nvSpPr>
            <p:cNvPr id="28" name="Rectangle 27"/>
            <p:cNvSpPr/>
            <p:nvPr/>
          </p:nvSpPr>
          <p:spPr>
            <a:xfrm>
              <a:off x="1338517" y="1502226"/>
              <a:ext cx="2319747" cy="654607"/>
            </a:xfrm>
            <a:prstGeom prst="rect">
              <a:avLst/>
            </a:prstGeom>
            <a:noFill/>
          </p:spPr>
          <p:txBody>
            <a:bodyPr wrap="none" lIns="69156" tIns="34578" rIns="69156" bIns="34578">
              <a:spAutoFit/>
              <a:scene3d>
                <a:camera prst="orthographicFront"/>
                <a:lightRig rig="glow" dir="tl">
                  <a:rot lat="0" lon="0" rev="5400000"/>
                </a:lightRig>
              </a:scene3d>
              <a:sp3d contourW="12700">
                <a:bevelT w="25400" h="25400"/>
                <a:contourClr>
                  <a:schemeClr val="accent6">
                    <a:shade val="73000"/>
                  </a:schemeClr>
                </a:contourClr>
              </a:sp3d>
            </a:bodyPr>
            <a:lstStyle/>
            <a:p>
              <a:pPr algn="ctr"/>
              <a:r>
                <a:rPr lang="en-US" sz="3800" b="1" dirty="0" err="1">
                  <a:ln w="11430"/>
                  <a:solidFill>
                    <a:srgbClr val="3333FF"/>
                  </a:solidFill>
                  <a:latin typeface="Times New Roman" pitchFamily="18" charset="0"/>
                  <a:cs typeface="Times New Roman" pitchFamily="18" charset="0"/>
                </a:rPr>
                <a:t>Luyện</a:t>
              </a:r>
              <a:r>
                <a:rPr lang="en-US" sz="3800" b="1" dirty="0">
                  <a:ln w="11430"/>
                  <a:solidFill>
                    <a:srgbClr val="3333FF"/>
                  </a:solidFill>
                  <a:latin typeface="Times New Roman" pitchFamily="18" charset="0"/>
                  <a:cs typeface="Times New Roman" pitchFamily="18" charset="0"/>
                </a:rPr>
                <a:t> đọc</a:t>
              </a:r>
            </a:p>
          </p:txBody>
        </p:sp>
        <p:cxnSp>
          <p:nvCxnSpPr>
            <p:cNvPr id="29" name="Straight Connector 28"/>
            <p:cNvCxnSpPr/>
            <p:nvPr/>
          </p:nvCxnSpPr>
          <p:spPr>
            <a:xfrm>
              <a:off x="1338517" y="2091772"/>
              <a:ext cx="2209800" cy="0"/>
            </a:xfrm>
            <a:prstGeom prst="line">
              <a:avLst/>
            </a:prstGeom>
            <a:ln>
              <a:solidFill>
                <a:srgbClr val="FF0066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30" name="Group 29"/>
          <p:cNvGrpSpPr/>
          <p:nvPr/>
        </p:nvGrpSpPr>
        <p:grpSpPr>
          <a:xfrm>
            <a:off x="8753147" y="1981200"/>
            <a:ext cx="2877445" cy="654607"/>
            <a:chOff x="1024127" y="1442589"/>
            <a:chExt cx="2877445" cy="654607"/>
          </a:xfrm>
        </p:grpSpPr>
        <p:sp>
          <p:nvSpPr>
            <p:cNvPr id="31" name="Rectangle 30"/>
            <p:cNvSpPr/>
            <p:nvPr/>
          </p:nvSpPr>
          <p:spPr>
            <a:xfrm>
              <a:off x="1024127" y="1442589"/>
              <a:ext cx="2791030" cy="654607"/>
            </a:xfrm>
            <a:prstGeom prst="rect">
              <a:avLst/>
            </a:prstGeom>
            <a:noFill/>
          </p:spPr>
          <p:txBody>
            <a:bodyPr wrap="none" lIns="69156" tIns="34578" rIns="69156" bIns="34578">
              <a:spAutoFit/>
              <a:scene3d>
                <a:camera prst="orthographicFront"/>
                <a:lightRig rig="glow" dir="tl">
                  <a:rot lat="0" lon="0" rev="5400000"/>
                </a:lightRig>
              </a:scene3d>
              <a:sp3d contourW="12700">
                <a:bevelT w="25400" h="25400"/>
                <a:contourClr>
                  <a:schemeClr val="accent6">
                    <a:shade val="73000"/>
                  </a:schemeClr>
                </a:contourClr>
              </a:sp3d>
            </a:bodyPr>
            <a:lstStyle/>
            <a:p>
              <a:pPr algn="ctr"/>
              <a:r>
                <a:rPr lang="en-US" sz="3800" b="1" dirty="0" err="1">
                  <a:ln w="11430"/>
                  <a:solidFill>
                    <a:srgbClr val="3333FF"/>
                  </a:solidFill>
                  <a:latin typeface="Times New Roman" pitchFamily="18" charset="0"/>
                  <a:cs typeface="Times New Roman" pitchFamily="18" charset="0"/>
                </a:rPr>
                <a:t>Tìm</a:t>
              </a:r>
              <a:r>
                <a:rPr lang="en-US" sz="3800" b="1" dirty="0">
                  <a:ln w="11430"/>
                  <a:solidFill>
                    <a:srgbClr val="3333FF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3800" b="1" dirty="0" err="1">
                  <a:ln w="11430"/>
                  <a:solidFill>
                    <a:srgbClr val="3333FF"/>
                  </a:solidFill>
                  <a:latin typeface="Times New Roman" pitchFamily="18" charset="0"/>
                  <a:cs typeface="Times New Roman" pitchFamily="18" charset="0"/>
                </a:rPr>
                <a:t>hiểu</a:t>
              </a:r>
              <a:r>
                <a:rPr lang="en-US" sz="3800" b="1" dirty="0">
                  <a:ln w="11430"/>
                  <a:solidFill>
                    <a:srgbClr val="3333FF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3800" b="1" dirty="0" err="1">
                  <a:ln w="11430"/>
                  <a:solidFill>
                    <a:srgbClr val="3333FF"/>
                  </a:solidFill>
                  <a:latin typeface="Times New Roman" pitchFamily="18" charset="0"/>
                  <a:cs typeface="Times New Roman" pitchFamily="18" charset="0"/>
                </a:rPr>
                <a:t>bài</a:t>
              </a:r>
              <a:endParaRPr lang="en-US" sz="3800" b="1" dirty="0">
                <a:ln w="11430"/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32" name="Straight Connector 31"/>
            <p:cNvCxnSpPr/>
            <p:nvPr/>
          </p:nvCxnSpPr>
          <p:spPr>
            <a:xfrm>
              <a:off x="1095099" y="2064473"/>
              <a:ext cx="2806473" cy="0"/>
            </a:xfrm>
            <a:prstGeom prst="line">
              <a:avLst/>
            </a:prstGeom>
            <a:ln>
              <a:solidFill>
                <a:srgbClr val="FF0066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42" name="Rectangle 41"/>
          <p:cNvSpPr/>
          <p:nvPr/>
        </p:nvSpPr>
        <p:spPr>
          <a:xfrm>
            <a:off x="5404247" y="2680550"/>
            <a:ext cx="1023381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itchFamily="18" charset="0"/>
              </a:rPr>
              <a:t>	</a:t>
            </a:r>
            <a:r>
              <a:rPr lang="en-US" sz="36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itchFamily="18" charset="0"/>
              </a:rPr>
              <a:t>Câu</a:t>
            </a:r>
            <a:r>
              <a:rPr lang="en-US" sz="3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4: Theo </a:t>
            </a:r>
            <a:r>
              <a:rPr lang="en-US" sz="36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6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bạn</a:t>
            </a:r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nhỏ</a:t>
            </a:r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tình</a:t>
            </a:r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cảm</a:t>
            </a:r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như</a:t>
            </a:r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thế</a:t>
            </a:r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cô</a:t>
            </a:r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giáo</a:t>
            </a:r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5EFE05D3-97D5-4956-AD34-F0D88172095C}"/>
              </a:ext>
            </a:extLst>
          </p:cNvPr>
          <p:cNvSpPr/>
          <p:nvPr/>
        </p:nvSpPr>
        <p:spPr>
          <a:xfrm>
            <a:off x="858273" y="2743200"/>
            <a:ext cx="198119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3600" b="1" i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vắt</a:t>
            </a:r>
            <a:r>
              <a:rPr lang="en-US" sz="3600" b="1" i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i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vẻo</a:t>
            </a:r>
            <a:r>
              <a:rPr lang="en-US" sz="3600" b="1" i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endParaRPr lang="en-US" sz="3600" b="1" dirty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B9387219-A26B-D586-6D80-506EC2110CA2}"/>
              </a:ext>
            </a:extLst>
          </p:cNvPr>
          <p:cNvSpPr/>
          <p:nvPr/>
        </p:nvSpPr>
        <p:spPr>
          <a:xfrm>
            <a:off x="276979" y="3962400"/>
            <a:ext cx="5202237" cy="49787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3600" b="1" i="1" dirty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3600" b="1" i="1" dirty="0" err="1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sz="3600" b="1" i="1" dirty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i="1" dirty="0" err="1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khỏi</a:t>
            </a:r>
            <a:r>
              <a:rPr lang="en-US" sz="3600" b="1" i="1" dirty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i="1" dirty="0" err="1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ngã</a:t>
            </a:r>
            <a:r>
              <a:rPr lang="en-US" sz="3600" b="1" i="1" dirty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sz="36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en-US" sz="3600" b="1" i="1" dirty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i="1" dirty="0" err="1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tôi</a:t>
            </a:r>
            <a:r>
              <a:rPr lang="en-US" sz="3600" b="1" i="1" dirty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i="1" dirty="0" err="1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thường</a:t>
            </a:r>
            <a:r>
              <a:rPr lang="en-US" sz="3600" b="1" i="1" dirty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i="1" dirty="0" err="1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tháo</a:t>
            </a:r>
            <a:r>
              <a:rPr lang="en-US" sz="3600" b="1" i="1" dirty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i="1" dirty="0" err="1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phăng</a:t>
            </a:r>
            <a:r>
              <a:rPr lang="en-US" sz="3600" b="1" i="1" dirty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i="1" dirty="0" err="1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đôi</a:t>
            </a:r>
            <a:r>
              <a:rPr lang="en-US" sz="3600" b="1" i="1" dirty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i="1" dirty="0" err="1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dép</a:t>
            </a:r>
            <a:r>
              <a:rPr lang="en-US" sz="3600" b="1" i="1" dirty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i="1" dirty="0" err="1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nhựa</a:t>
            </a:r>
            <a:r>
              <a:rPr lang="en-US" sz="36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/ </a:t>
            </a:r>
            <a:r>
              <a:rPr lang="en-US" sz="3600" b="1" i="1" dirty="0" err="1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3600" b="1" i="1" dirty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i="1" dirty="0" err="1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bước</a:t>
            </a:r>
            <a:r>
              <a:rPr lang="en-US" sz="3600" b="1" i="1" dirty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i="1" dirty="0" err="1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</a:t>
            </a:r>
            <a:r>
              <a:rPr lang="en-US" sz="3600" b="1" i="1" dirty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i="1" dirty="0" err="1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bằng</a:t>
            </a:r>
            <a:r>
              <a:rPr lang="en-US" sz="3600" b="1" i="1" dirty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i="1" dirty="0" err="1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cách</a:t>
            </a:r>
            <a:r>
              <a:rPr lang="en-US" sz="36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en-US" sz="3600" b="1" i="1" dirty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i="1" dirty="0" err="1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bấm</a:t>
            </a:r>
            <a:r>
              <a:rPr lang="en-US" sz="3600" b="1" i="1" dirty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i="1" dirty="0" err="1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mười</a:t>
            </a:r>
            <a:r>
              <a:rPr lang="en-US" sz="3600" b="1" i="1" dirty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i="1" dirty="0" err="1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đầu</a:t>
            </a:r>
            <a:r>
              <a:rPr lang="en-US" sz="3600" b="1" i="1" dirty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i="1" dirty="0" err="1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ngón</a:t>
            </a:r>
            <a:r>
              <a:rPr lang="en-US" sz="3600" b="1" i="1" dirty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i="1" dirty="0" err="1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chân</a:t>
            </a:r>
            <a:r>
              <a:rPr lang="en-US" sz="3600" b="1" i="1" dirty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i="1" dirty="0" err="1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xuống</a:t>
            </a:r>
            <a:r>
              <a:rPr lang="en-US" sz="3600" b="1" i="1" dirty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i="1" dirty="0" err="1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mặt</a:t>
            </a:r>
            <a:r>
              <a:rPr lang="en-US" sz="3600" b="1" i="1" dirty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i="1" dirty="0" err="1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đường</a:t>
            </a:r>
            <a:r>
              <a:rPr lang="en-US" sz="36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.//</a:t>
            </a:r>
            <a:endParaRPr lang="en-US" sz="3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2B77466C-4BDA-5F0F-B1AE-518000ECF7BD}"/>
              </a:ext>
            </a:extLst>
          </p:cNvPr>
          <p:cNvSpPr/>
          <p:nvPr/>
        </p:nvSpPr>
        <p:spPr>
          <a:xfrm>
            <a:off x="2584697" y="2721114"/>
            <a:ext cx="213570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3600" b="1" i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</a:t>
            </a:r>
            <a:r>
              <a:rPr lang="en-US" sz="3600" b="1" i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úp</a:t>
            </a:r>
            <a:r>
              <a:rPr lang="en-US" sz="36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i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sz="3600" b="1" i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úp</a:t>
            </a:r>
            <a:r>
              <a:rPr lang="en-US" sz="3600" b="1" i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endParaRPr lang="en-US" sz="3600" b="1" dirty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62828877-FB8D-D0C8-D60B-BD52ACB58627}"/>
              </a:ext>
            </a:extLst>
          </p:cNvPr>
          <p:cNvSpPr/>
          <p:nvPr/>
        </p:nvSpPr>
        <p:spPr>
          <a:xfrm>
            <a:off x="662217" y="3414665"/>
            <a:ext cx="198119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3600" b="1" i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</a:t>
            </a:r>
            <a:r>
              <a:rPr lang="en-US" sz="3600" b="1" i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ạc</a:t>
            </a:r>
            <a:r>
              <a:rPr lang="en-US" sz="3600" b="1" i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i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tiên</a:t>
            </a:r>
            <a:r>
              <a:rPr lang="en-US" sz="3600" b="1" i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endParaRPr lang="en-US" sz="3600" b="1" dirty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9D244A53-4BA9-9C90-9FB9-2426400F9F5A}"/>
              </a:ext>
            </a:extLst>
          </p:cNvPr>
          <p:cNvSpPr/>
          <p:nvPr/>
        </p:nvSpPr>
        <p:spPr>
          <a:xfrm>
            <a:off x="2522537" y="3429000"/>
            <a:ext cx="226298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3600" b="1" i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vầu</a:t>
            </a:r>
            <a:r>
              <a:rPr lang="en-US" sz="3600" b="1" i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en-US" sz="3600" b="1" dirty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0F26C608-A31D-742F-2A63-0921B07499F5}"/>
              </a:ext>
            </a:extLst>
          </p:cNvPr>
          <p:cNvSpPr txBox="1"/>
          <p:nvPr/>
        </p:nvSpPr>
        <p:spPr>
          <a:xfrm>
            <a:off x="5682896" y="4164535"/>
            <a:ext cx="1079742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sz="3600" b="1" dirty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Yêu thương quý trọng cô giáo của mình</a:t>
            </a:r>
            <a:r>
              <a:rPr lang="en-US" sz="3600" b="1" dirty="0">
                <a:solidFill>
                  <a:srgbClr val="3333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3600" b="1" dirty="0">
              <a:solidFill>
                <a:srgbClr val="3333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E55F2DA9-BBBF-7A19-3217-C0BC96361E78}"/>
              </a:ext>
            </a:extLst>
          </p:cNvPr>
          <p:cNvSpPr txBox="1"/>
          <p:nvPr/>
        </p:nvSpPr>
        <p:spPr>
          <a:xfrm>
            <a:off x="5138258" y="5215552"/>
            <a:ext cx="10499807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	</a:t>
            </a:r>
            <a:r>
              <a:rPr lang="en-US" sz="36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Câu</a:t>
            </a:r>
            <a:r>
              <a:rPr lang="en-US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5: </a:t>
            </a:r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Con </a:t>
            </a:r>
            <a:r>
              <a:rPr lang="en-US" sz="36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đường</a:t>
            </a:r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</a:t>
            </a:r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bạn</a:t>
            </a:r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nhỏ</a:t>
            </a:r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gợi</a:t>
            </a:r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những</a:t>
            </a:r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suy</a:t>
            </a:r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nghĩ</a:t>
            </a:r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gì</a:t>
            </a:r>
            <a:r>
              <a:rPr lang="en-US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?</a:t>
            </a:r>
            <a:endParaRPr lang="en-US" sz="3600" b="1" dirty="0">
              <a:solidFill>
                <a:srgbClr val="FF0000"/>
              </a:solidFill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AA4CCEAC-0A53-35A6-FD8F-7373E86DD213}"/>
              </a:ext>
            </a:extLst>
          </p:cNvPr>
          <p:cNvSpPr txBox="1"/>
          <p:nvPr/>
        </p:nvSpPr>
        <p:spPr>
          <a:xfrm>
            <a:off x="5719940" y="6590562"/>
            <a:ext cx="96774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sz="3600" b="1" dirty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 bạn đi học rất vất vả,...</a:t>
            </a:r>
            <a:endParaRPr lang="en-US" sz="3600" b="1" dirty="0">
              <a:solidFill>
                <a:srgbClr val="3333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3C4054EA-503E-7A20-4B02-C1B5D0929733}"/>
              </a:ext>
            </a:extLst>
          </p:cNvPr>
          <p:cNvSpPr/>
          <p:nvPr/>
        </p:nvSpPr>
        <p:spPr>
          <a:xfrm>
            <a:off x="859751" y="2740385"/>
            <a:ext cx="198119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3600" b="1" i="1" dirty="0" err="1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vắt</a:t>
            </a:r>
            <a:r>
              <a:rPr lang="en-US" sz="3600" b="1" i="1" dirty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i="1" dirty="0" err="1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vẻo</a:t>
            </a:r>
            <a:r>
              <a:rPr lang="en-US" sz="3600" b="1" i="1" dirty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endParaRPr lang="en-US" sz="3600" b="1" dirty="0">
              <a:solidFill>
                <a:srgbClr val="3333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384DC1E3-8D2C-7FCD-EEDA-15F17DCBEAB8}"/>
              </a:ext>
            </a:extLst>
          </p:cNvPr>
          <p:cNvSpPr/>
          <p:nvPr/>
        </p:nvSpPr>
        <p:spPr>
          <a:xfrm>
            <a:off x="2586175" y="2718299"/>
            <a:ext cx="213570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3600" b="1" i="1" dirty="0" err="1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lúp</a:t>
            </a:r>
            <a:r>
              <a:rPr lang="en-US" sz="3600" b="1" i="1" dirty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i="1" dirty="0" err="1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xúp</a:t>
            </a:r>
            <a:r>
              <a:rPr lang="en-US" sz="3600" b="1" i="1" dirty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endParaRPr lang="en-US" sz="3600" b="1" dirty="0">
              <a:solidFill>
                <a:srgbClr val="3333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F280ED3B-2F02-A3BA-6FF2-59FA2A11F318}"/>
              </a:ext>
            </a:extLst>
          </p:cNvPr>
          <p:cNvSpPr/>
          <p:nvPr/>
        </p:nvSpPr>
        <p:spPr>
          <a:xfrm>
            <a:off x="663695" y="3411850"/>
            <a:ext cx="198119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3600" b="1" i="1" dirty="0" err="1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lạc</a:t>
            </a:r>
            <a:r>
              <a:rPr lang="en-US" sz="3600" b="1" i="1" dirty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i="1" dirty="0" err="1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tiên</a:t>
            </a:r>
            <a:r>
              <a:rPr lang="en-US" sz="3600" b="1" i="1" dirty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endParaRPr lang="en-US" sz="3600" b="1" dirty="0">
              <a:solidFill>
                <a:srgbClr val="3333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0" name="Text Box 14">
            <a:extLst>
              <a:ext uri="{FF2B5EF4-FFF2-40B4-BE49-F238E27FC236}">
                <a16:creationId xmlns:a16="http://schemas.microsoft.com/office/drawing/2014/main" id="{616C243C-10E0-8E82-8D73-54D62D6B24F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09190" y="1328473"/>
            <a:ext cx="9982200" cy="6990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143689" tIns="71844" rIns="143689" bIns="71844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ts val="0"/>
              </a:spcBef>
              <a:defRPr/>
            </a:pPr>
            <a:r>
              <a:rPr lang="en-US" sz="3600" b="1" dirty="0" err="1">
                <a:solidFill>
                  <a:srgbClr val="3333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Bài</a:t>
            </a:r>
            <a:r>
              <a:rPr lang="en-US" sz="3600" b="1" dirty="0">
                <a:solidFill>
                  <a:srgbClr val="3333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 10: CON </a:t>
            </a:r>
            <a:r>
              <a:rPr lang="en-US" sz="3600" b="1" dirty="0" err="1">
                <a:solidFill>
                  <a:srgbClr val="3333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ĐƯỜNG</a:t>
            </a:r>
            <a:r>
              <a:rPr lang="en-US" sz="3600" b="1" dirty="0">
                <a:solidFill>
                  <a:srgbClr val="3333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 ĐẾN </a:t>
            </a:r>
            <a:r>
              <a:rPr lang="en-US" sz="3600" b="1" dirty="0" err="1">
                <a:solidFill>
                  <a:srgbClr val="3333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TRƯỜNG</a:t>
            </a:r>
            <a:r>
              <a:rPr lang="en-US" sz="3600" b="1" dirty="0">
                <a:solidFill>
                  <a:srgbClr val="3333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 (</a:t>
            </a:r>
            <a:r>
              <a:rPr lang="en-US" sz="3600" b="1" dirty="0" err="1">
                <a:solidFill>
                  <a:srgbClr val="3333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T1</a:t>
            </a:r>
            <a:r>
              <a:rPr lang="en-US" sz="3600" b="1" dirty="0">
                <a:solidFill>
                  <a:srgbClr val="3333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, 2)</a:t>
            </a:r>
          </a:p>
        </p:txBody>
      </p:sp>
    </p:spTree>
    <p:extLst>
      <p:ext uri="{BB962C8B-B14F-4D97-AF65-F5344CB8AC3E}">
        <p14:creationId xmlns:p14="http://schemas.microsoft.com/office/powerpoint/2010/main" val="3452328636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/>
      <p:bldP spid="3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/>
          <p:cNvGrpSpPr/>
          <p:nvPr/>
        </p:nvGrpSpPr>
        <p:grpSpPr>
          <a:xfrm>
            <a:off x="4617134" y="149573"/>
            <a:ext cx="7013458" cy="1117345"/>
            <a:chOff x="4539228" y="210532"/>
            <a:chExt cx="6895119" cy="1117345"/>
          </a:xfrm>
        </p:grpSpPr>
        <p:grpSp>
          <p:nvGrpSpPr>
            <p:cNvPr id="15" name="Group 14"/>
            <p:cNvGrpSpPr/>
            <p:nvPr/>
          </p:nvGrpSpPr>
          <p:grpSpPr>
            <a:xfrm>
              <a:off x="4539228" y="210532"/>
              <a:ext cx="6895119" cy="1117345"/>
              <a:chOff x="4539228" y="210532"/>
              <a:chExt cx="6895119" cy="1117345"/>
            </a:xfrm>
          </p:grpSpPr>
          <p:sp>
            <p:nvSpPr>
              <p:cNvPr id="17" name="TextBox 16"/>
              <p:cNvSpPr txBox="1"/>
              <p:nvPr/>
            </p:nvSpPr>
            <p:spPr>
              <a:xfrm>
                <a:off x="4539228" y="210532"/>
                <a:ext cx="6895119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600">
                    <a:solidFill>
                      <a:srgbClr val="0000CC"/>
                    </a:solidFill>
                    <a:latin typeface="Times New Roman" pitchFamily="18" charset="0"/>
                    <a:cs typeface="Times New Roman" pitchFamily="18" charset="0"/>
                  </a:rPr>
                  <a:t>Thứ……ngày…..tháng…..năm…….</a:t>
                </a:r>
              </a:p>
            </p:txBody>
          </p:sp>
          <p:sp>
            <p:nvSpPr>
              <p:cNvPr id="18" name="TextBox 17"/>
              <p:cNvSpPr txBox="1"/>
              <p:nvPr/>
            </p:nvSpPr>
            <p:spPr>
              <a:xfrm>
                <a:off x="6651116" y="743102"/>
                <a:ext cx="2564962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200" b="1">
                    <a:solidFill>
                      <a:srgbClr val="FF0066"/>
                    </a:solidFill>
                    <a:latin typeface="Times New Roman" pitchFamily="18" charset="0"/>
                    <a:cs typeface="Times New Roman" pitchFamily="18" charset="0"/>
                  </a:rPr>
                  <a:t>TIẾNG VIỆT</a:t>
                </a:r>
              </a:p>
            </p:txBody>
          </p:sp>
        </p:grpSp>
        <p:cxnSp>
          <p:nvCxnSpPr>
            <p:cNvPr id="16" name="Straight Connector 15"/>
            <p:cNvCxnSpPr/>
            <p:nvPr/>
          </p:nvCxnSpPr>
          <p:spPr>
            <a:xfrm>
              <a:off x="6826235" y="1288554"/>
              <a:ext cx="2194560" cy="0"/>
            </a:xfrm>
            <a:prstGeom prst="line">
              <a:avLst/>
            </a:prstGeom>
            <a:ln>
              <a:solidFill>
                <a:srgbClr val="FF0066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cxnSp>
        <p:nvCxnSpPr>
          <p:cNvPr id="26" name="Straight Connector 25"/>
          <p:cNvCxnSpPr/>
          <p:nvPr/>
        </p:nvCxnSpPr>
        <p:spPr>
          <a:xfrm>
            <a:off x="5448300" y="2667000"/>
            <a:ext cx="0" cy="5029200"/>
          </a:xfrm>
          <a:prstGeom prst="line">
            <a:avLst/>
          </a:prstGeom>
          <a:ln>
            <a:solidFill>
              <a:srgbClr val="0000CC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grpSp>
        <p:nvGrpSpPr>
          <p:cNvPr id="27" name="Group 26"/>
          <p:cNvGrpSpPr/>
          <p:nvPr/>
        </p:nvGrpSpPr>
        <p:grpSpPr>
          <a:xfrm>
            <a:off x="1718225" y="1891336"/>
            <a:ext cx="2319747" cy="654607"/>
            <a:chOff x="1259767" y="1442589"/>
            <a:chExt cx="2319747" cy="654607"/>
          </a:xfrm>
        </p:grpSpPr>
        <p:sp>
          <p:nvSpPr>
            <p:cNvPr id="28" name="Rectangle 27"/>
            <p:cNvSpPr/>
            <p:nvPr/>
          </p:nvSpPr>
          <p:spPr>
            <a:xfrm>
              <a:off x="1259767" y="1442589"/>
              <a:ext cx="2319747" cy="654607"/>
            </a:xfrm>
            <a:prstGeom prst="rect">
              <a:avLst/>
            </a:prstGeom>
            <a:noFill/>
          </p:spPr>
          <p:txBody>
            <a:bodyPr wrap="none" lIns="69156" tIns="34578" rIns="69156" bIns="34578">
              <a:spAutoFit/>
              <a:scene3d>
                <a:camera prst="orthographicFront"/>
                <a:lightRig rig="glow" dir="tl">
                  <a:rot lat="0" lon="0" rev="5400000"/>
                </a:lightRig>
              </a:scene3d>
              <a:sp3d contourW="12700">
                <a:bevelT w="25400" h="25400"/>
                <a:contourClr>
                  <a:schemeClr val="accent6">
                    <a:shade val="73000"/>
                  </a:schemeClr>
                </a:contourClr>
              </a:sp3d>
            </a:bodyPr>
            <a:lstStyle/>
            <a:p>
              <a:pPr algn="ctr"/>
              <a:r>
                <a:rPr lang="en-US" sz="3800" b="1">
                  <a:ln w="11430"/>
                  <a:solidFill>
                    <a:srgbClr val="0000FF"/>
                  </a:solidFill>
                  <a:latin typeface="Times New Roman" pitchFamily="18" charset="0"/>
                  <a:cs typeface="Times New Roman" pitchFamily="18" charset="0"/>
                </a:rPr>
                <a:t>Luyện đọc</a:t>
              </a:r>
            </a:p>
          </p:txBody>
        </p:sp>
        <p:cxnSp>
          <p:nvCxnSpPr>
            <p:cNvPr id="29" name="Straight Connector 28"/>
            <p:cNvCxnSpPr/>
            <p:nvPr/>
          </p:nvCxnSpPr>
          <p:spPr>
            <a:xfrm>
              <a:off x="1338517" y="2091772"/>
              <a:ext cx="2209800" cy="0"/>
            </a:xfrm>
            <a:prstGeom prst="line">
              <a:avLst/>
            </a:prstGeom>
            <a:ln>
              <a:solidFill>
                <a:srgbClr val="FF0066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30" name="Group 29"/>
          <p:cNvGrpSpPr/>
          <p:nvPr/>
        </p:nvGrpSpPr>
        <p:grpSpPr>
          <a:xfrm>
            <a:off x="8753147" y="1907107"/>
            <a:ext cx="2877445" cy="654607"/>
            <a:chOff x="1024127" y="1442589"/>
            <a:chExt cx="2877445" cy="654607"/>
          </a:xfrm>
        </p:grpSpPr>
        <p:sp>
          <p:nvSpPr>
            <p:cNvPr id="31" name="Rectangle 30"/>
            <p:cNvSpPr/>
            <p:nvPr/>
          </p:nvSpPr>
          <p:spPr>
            <a:xfrm>
              <a:off x="1024127" y="1442589"/>
              <a:ext cx="2791030" cy="654607"/>
            </a:xfrm>
            <a:prstGeom prst="rect">
              <a:avLst/>
            </a:prstGeom>
            <a:noFill/>
          </p:spPr>
          <p:txBody>
            <a:bodyPr wrap="none" lIns="69156" tIns="34578" rIns="69156" bIns="34578">
              <a:spAutoFit/>
              <a:scene3d>
                <a:camera prst="orthographicFront"/>
                <a:lightRig rig="glow" dir="tl">
                  <a:rot lat="0" lon="0" rev="5400000"/>
                </a:lightRig>
              </a:scene3d>
              <a:sp3d contourW="12700">
                <a:bevelT w="25400" h="25400"/>
                <a:contourClr>
                  <a:schemeClr val="accent6">
                    <a:shade val="73000"/>
                  </a:schemeClr>
                </a:contourClr>
              </a:sp3d>
            </a:bodyPr>
            <a:lstStyle/>
            <a:p>
              <a:pPr algn="ctr"/>
              <a:r>
                <a:rPr lang="en-US" sz="3800" b="1">
                  <a:ln w="11430"/>
                  <a:solidFill>
                    <a:srgbClr val="0000FF"/>
                  </a:solidFill>
                  <a:latin typeface="Times New Roman" pitchFamily="18" charset="0"/>
                  <a:cs typeface="Times New Roman" pitchFamily="18" charset="0"/>
                </a:rPr>
                <a:t>Tìm hiểu bài</a:t>
              </a:r>
            </a:p>
          </p:txBody>
        </p:sp>
        <p:cxnSp>
          <p:nvCxnSpPr>
            <p:cNvPr id="32" name="Straight Connector 31"/>
            <p:cNvCxnSpPr/>
            <p:nvPr/>
          </p:nvCxnSpPr>
          <p:spPr>
            <a:xfrm>
              <a:off x="1095099" y="2064473"/>
              <a:ext cx="2806473" cy="0"/>
            </a:xfrm>
            <a:prstGeom prst="line">
              <a:avLst/>
            </a:prstGeom>
            <a:ln>
              <a:solidFill>
                <a:srgbClr val="FF0066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23" name="Text Box 2"/>
          <p:cNvSpPr txBox="1">
            <a:spLocks noChangeArrowheads="1"/>
          </p:cNvSpPr>
          <p:nvPr/>
        </p:nvSpPr>
        <p:spPr bwMode="auto">
          <a:xfrm>
            <a:off x="8750766" y="2967726"/>
            <a:ext cx="413896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en-US" sz="40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NỘI DUNG</a:t>
            </a:r>
          </a:p>
        </p:txBody>
      </p:sp>
      <p:grpSp>
        <p:nvGrpSpPr>
          <p:cNvPr id="2" name="Group 1"/>
          <p:cNvGrpSpPr/>
          <p:nvPr/>
        </p:nvGrpSpPr>
        <p:grpSpPr>
          <a:xfrm>
            <a:off x="6004720" y="3563423"/>
            <a:ext cx="9525001" cy="4503736"/>
            <a:chOff x="6004720" y="3563423"/>
            <a:chExt cx="9525001" cy="4503736"/>
          </a:xfrm>
        </p:grpSpPr>
        <p:pic>
          <p:nvPicPr>
            <p:cNvPr id="2054" name="Picture 6" descr="Khung viền đẹp - Mẫu khung viền bìa Giáo án, Báo cáo, Luận văn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6200000">
              <a:off x="8515353" y="1052790"/>
              <a:ext cx="4503736" cy="952500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4" name="Rectangle 33"/>
            <p:cNvSpPr/>
            <p:nvPr/>
          </p:nvSpPr>
          <p:spPr>
            <a:xfrm>
              <a:off x="6753976" y="4224278"/>
              <a:ext cx="8026489" cy="286232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en-US" sz="3600" b="1" i="1" dirty="0">
                  <a:solidFill>
                    <a:srgbClr val="3333FF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	</a:t>
              </a:r>
              <a:r>
                <a:rPr lang="en-US" sz="3600" b="1" i="1" dirty="0" err="1">
                  <a:solidFill>
                    <a:srgbClr val="3333FF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Bài</a:t>
              </a:r>
              <a:r>
                <a:rPr lang="en-US" sz="3600" b="1" i="1" dirty="0">
                  <a:solidFill>
                    <a:srgbClr val="3333FF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 </a:t>
              </a:r>
              <a:r>
                <a:rPr lang="en-US" sz="3600" b="1" i="1" dirty="0" err="1">
                  <a:solidFill>
                    <a:srgbClr val="3333FF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văn</a:t>
              </a:r>
              <a:r>
                <a:rPr lang="en-US" sz="3600" b="1" i="1" dirty="0">
                  <a:solidFill>
                    <a:srgbClr val="3333FF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 </a:t>
              </a:r>
              <a:r>
                <a:rPr lang="en-US" sz="3600" b="1" i="1" dirty="0" err="1">
                  <a:solidFill>
                    <a:srgbClr val="3333FF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cho</a:t>
              </a:r>
              <a:r>
                <a:rPr lang="en-US" sz="3600" b="1" i="1" dirty="0">
                  <a:solidFill>
                    <a:srgbClr val="3333FF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 </a:t>
              </a:r>
              <a:r>
                <a:rPr lang="en-US" sz="3600" b="1" i="1" dirty="0" err="1">
                  <a:solidFill>
                    <a:srgbClr val="3333FF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biết</a:t>
              </a:r>
              <a:r>
                <a:rPr lang="en-US" sz="3600" b="1" i="1" dirty="0">
                  <a:solidFill>
                    <a:srgbClr val="3333FF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 </a:t>
              </a:r>
              <a:r>
                <a:rPr lang="en-US" sz="3600" b="1" i="1" dirty="0" err="1">
                  <a:solidFill>
                    <a:srgbClr val="3333FF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các</a:t>
              </a:r>
              <a:r>
                <a:rPr lang="en-US" sz="3600" b="1" i="1" dirty="0">
                  <a:solidFill>
                    <a:srgbClr val="3333FF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 </a:t>
              </a:r>
              <a:r>
                <a:rPr lang="en-US" sz="3600" b="1" i="1" dirty="0" err="1">
                  <a:solidFill>
                    <a:srgbClr val="3333FF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bạn</a:t>
              </a:r>
              <a:r>
                <a:rPr lang="en-US" sz="3600" b="1" i="1" dirty="0">
                  <a:solidFill>
                    <a:srgbClr val="3333FF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 </a:t>
              </a:r>
              <a:r>
                <a:rPr lang="en-US" sz="3600" b="1" i="1" dirty="0" err="1">
                  <a:solidFill>
                    <a:srgbClr val="3333FF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nhỏ</a:t>
              </a:r>
              <a:r>
                <a:rPr lang="en-US" sz="3600" b="1" i="1" dirty="0">
                  <a:solidFill>
                    <a:srgbClr val="3333FF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 </a:t>
              </a:r>
              <a:r>
                <a:rPr lang="en-US" sz="3600" b="1" i="1" dirty="0" err="1">
                  <a:solidFill>
                    <a:srgbClr val="3333FF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miền</a:t>
              </a:r>
              <a:r>
                <a:rPr lang="en-US" sz="3600" b="1" i="1" dirty="0">
                  <a:solidFill>
                    <a:srgbClr val="3333FF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 </a:t>
              </a:r>
              <a:r>
                <a:rPr lang="en-US" sz="3600" b="1" i="1" dirty="0" err="1">
                  <a:solidFill>
                    <a:srgbClr val="3333FF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núi</a:t>
              </a:r>
              <a:r>
                <a:rPr lang="en-US" sz="3600" b="1" i="1" dirty="0">
                  <a:solidFill>
                    <a:srgbClr val="3333FF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 </a:t>
              </a:r>
              <a:r>
                <a:rPr lang="en-US" sz="3600" b="1" i="1" dirty="0" err="1">
                  <a:solidFill>
                    <a:srgbClr val="3333FF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đi</a:t>
              </a:r>
              <a:r>
                <a:rPr lang="en-US" sz="3600" b="1" i="1" dirty="0">
                  <a:solidFill>
                    <a:srgbClr val="3333FF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 </a:t>
              </a:r>
              <a:r>
                <a:rPr lang="en-US" sz="3600" b="1" i="1" dirty="0" err="1">
                  <a:solidFill>
                    <a:srgbClr val="3333FF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học</a:t>
              </a:r>
              <a:r>
                <a:rPr lang="en-US" sz="3600" b="1" i="1" dirty="0">
                  <a:solidFill>
                    <a:srgbClr val="3333FF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 </a:t>
              </a:r>
              <a:r>
                <a:rPr lang="en-US" sz="3600" b="1" i="1" dirty="0" err="1">
                  <a:solidFill>
                    <a:srgbClr val="3333FF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rất</a:t>
              </a:r>
              <a:r>
                <a:rPr lang="en-US" sz="3600" b="1" i="1" dirty="0">
                  <a:solidFill>
                    <a:srgbClr val="3333FF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 </a:t>
              </a:r>
              <a:r>
                <a:rPr lang="en-US" sz="3600" b="1" i="1" dirty="0" err="1">
                  <a:solidFill>
                    <a:srgbClr val="3333FF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vất</a:t>
              </a:r>
              <a:r>
                <a:rPr lang="en-US" sz="3600" b="1" i="1" dirty="0">
                  <a:solidFill>
                    <a:srgbClr val="3333FF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 </a:t>
              </a:r>
              <a:r>
                <a:rPr lang="en-US" sz="3600" b="1" i="1" dirty="0" err="1">
                  <a:solidFill>
                    <a:srgbClr val="3333FF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vả</a:t>
              </a:r>
              <a:r>
                <a:rPr lang="en-US" sz="3600" b="1" i="1" dirty="0">
                  <a:solidFill>
                    <a:srgbClr val="3333FF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, </a:t>
              </a:r>
              <a:r>
                <a:rPr lang="en-US" sz="3600" b="1" i="1" dirty="0" err="1">
                  <a:solidFill>
                    <a:srgbClr val="3333FF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khó</a:t>
              </a:r>
              <a:r>
                <a:rPr lang="en-US" sz="3600" b="1" i="1" dirty="0">
                  <a:solidFill>
                    <a:srgbClr val="3333FF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 </a:t>
              </a:r>
              <a:r>
                <a:rPr lang="en-US" sz="3600" b="1" i="1" dirty="0" err="1">
                  <a:solidFill>
                    <a:srgbClr val="3333FF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khăn</a:t>
              </a:r>
              <a:r>
                <a:rPr lang="en-US" sz="3600" b="1" i="1" dirty="0">
                  <a:solidFill>
                    <a:srgbClr val="3333FF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, </a:t>
              </a:r>
              <a:r>
                <a:rPr lang="en-US" sz="3600" b="1" i="1" dirty="0" err="1">
                  <a:solidFill>
                    <a:srgbClr val="3333FF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nhất</a:t>
              </a:r>
              <a:r>
                <a:rPr lang="en-US" sz="3600" b="1" i="1" dirty="0">
                  <a:solidFill>
                    <a:srgbClr val="3333FF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 </a:t>
              </a:r>
              <a:r>
                <a:rPr lang="en-US" sz="3600" b="1" i="1" dirty="0" err="1">
                  <a:solidFill>
                    <a:srgbClr val="3333FF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là</a:t>
              </a:r>
              <a:r>
                <a:rPr lang="en-US" sz="3600" b="1" i="1" dirty="0">
                  <a:solidFill>
                    <a:srgbClr val="3333FF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 </a:t>
              </a:r>
              <a:r>
                <a:rPr lang="en-US" sz="3600" b="1" i="1" dirty="0" err="1">
                  <a:solidFill>
                    <a:srgbClr val="3333FF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trời</a:t>
              </a:r>
              <a:r>
                <a:rPr lang="en-US" sz="3600" b="1" i="1" dirty="0">
                  <a:solidFill>
                    <a:srgbClr val="3333FF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 </a:t>
              </a:r>
              <a:r>
                <a:rPr lang="en-US" sz="3600" b="1" i="1" dirty="0" err="1">
                  <a:solidFill>
                    <a:srgbClr val="3333FF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mưa</a:t>
              </a:r>
              <a:r>
                <a:rPr lang="en-US" sz="3600" b="1" i="1" dirty="0">
                  <a:solidFill>
                    <a:srgbClr val="3333FF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 </a:t>
              </a:r>
              <a:r>
                <a:rPr lang="en-US" sz="3600" b="1" i="1" dirty="0" err="1">
                  <a:solidFill>
                    <a:srgbClr val="3333FF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nhiều</a:t>
              </a:r>
              <a:r>
                <a:rPr lang="en-US" sz="3600" b="1" i="1" dirty="0">
                  <a:solidFill>
                    <a:srgbClr val="3333FF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 </a:t>
              </a:r>
              <a:r>
                <a:rPr lang="en-US" sz="3600" b="1" i="1" dirty="0" err="1">
                  <a:solidFill>
                    <a:srgbClr val="3333FF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và</a:t>
              </a:r>
              <a:r>
                <a:rPr lang="en-US" sz="3600" b="1" i="1" dirty="0">
                  <a:solidFill>
                    <a:srgbClr val="3333FF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 </a:t>
              </a:r>
              <a:r>
                <a:rPr lang="en-US" sz="3600" b="1" i="1" dirty="0" err="1">
                  <a:solidFill>
                    <a:srgbClr val="3333FF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luc</a:t>
              </a:r>
              <a:r>
                <a:rPr lang="en-US" sz="3600" b="1" i="1" dirty="0">
                  <a:solidFill>
                    <a:srgbClr val="3333FF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 </a:t>
              </a:r>
              <a:r>
                <a:rPr lang="en-US" sz="3600" b="1" i="1" dirty="0" err="1">
                  <a:solidFill>
                    <a:srgbClr val="3333FF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lụt</a:t>
              </a:r>
              <a:r>
                <a:rPr lang="en-US" sz="3600" b="1" i="1" dirty="0">
                  <a:solidFill>
                    <a:srgbClr val="3333FF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. </a:t>
              </a:r>
              <a:r>
                <a:rPr lang="en-US" sz="3600" b="1" i="1" dirty="0" err="1">
                  <a:solidFill>
                    <a:srgbClr val="3333FF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Mặc</a:t>
              </a:r>
              <a:r>
                <a:rPr lang="en-US" sz="3600" b="1" i="1" dirty="0">
                  <a:solidFill>
                    <a:srgbClr val="3333FF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 </a:t>
              </a:r>
              <a:r>
                <a:rPr lang="en-US" sz="3600" b="1" i="1" dirty="0" err="1">
                  <a:solidFill>
                    <a:srgbClr val="3333FF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dù</a:t>
              </a:r>
              <a:r>
                <a:rPr lang="en-US" sz="3600" b="1" i="1" dirty="0">
                  <a:solidFill>
                    <a:srgbClr val="3333FF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 </a:t>
              </a:r>
              <a:r>
                <a:rPr lang="en-US" sz="3600" b="1" i="1" dirty="0" err="1">
                  <a:solidFill>
                    <a:srgbClr val="3333FF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khó</a:t>
              </a:r>
              <a:r>
                <a:rPr lang="en-US" sz="3600" b="1" i="1" dirty="0">
                  <a:solidFill>
                    <a:srgbClr val="3333FF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 </a:t>
              </a:r>
              <a:r>
                <a:rPr lang="en-US" sz="3600" b="1" i="1" dirty="0" err="1">
                  <a:solidFill>
                    <a:srgbClr val="3333FF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khăn</a:t>
              </a:r>
              <a:r>
                <a:rPr lang="en-US" sz="3600" b="1" i="1" dirty="0">
                  <a:solidFill>
                    <a:srgbClr val="3333FF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 </a:t>
              </a:r>
              <a:r>
                <a:rPr lang="en-US" sz="3600" b="1" i="1" dirty="0" err="1">
                  <a:solidFill>
                    <a:srgbClr val="3333FF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vất</a:t>
              </a:r>
              <a:r>
                <a:rPr lang="en-US" sz="3600" b="1" i="1" dirty="0">
                  <a:solidFill>
                    <a:srgbClr val="3333FF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 </a:t>
              </a:r>
              <a:r>
                <a:rPr lang="en-US" sz="3600" b="1" i="1" dirty="0" err="1">
                  <a:solidFill>
                    <a:srgbClr val="3333FF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vả</a:t>
              </a:r>
              <a:r>
                <a:rPr lang="en-US" sz="3600" b="1" i="1" dirty="0">
                  <a:solidFill>
                    <a:srgbClr val="3333FF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 </a:t>
              </a:r>
              <a:r>
                <a:rPr lang="en-US" sz="3600" b="1" i="1" dirty="0" err="1">
                  <a:solidFill>
                    <a:srgbClr val="3333FF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nhưng</a:t>
              </a:r>
              <a:r>
                <a:rPr lang="en-US" sz="3600" b="1" i="1" dirty="0">
                  <a:solidFill>
                    <a:srgbClr val="3333FF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 </a:t>
              </a:r>
              <a:r>
                <a:rPr lang="en-US" sz="3600" b="1" i="1" dirty="0" err="1">
                  <a:solidFill>
                    <a:srgbClr val="3333FF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các</a:t>
              </a:r>
              <a:r>
                <a:rPr lang="en-US" sz="3600" b="1" i="1" dirty="0">
                  <a:solidFill>
                    <a:srgbClr val="3333FF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 </a:t>
              </a:r>
              <a:r>
                <a:rPr lang="en-US" sz="3600" b="1" i="1" dirty="0" err="1">
                  <a:solidFill>
                    <a:srgbClr val="3333FF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bạn</a:t>
              </a:r>
              <a:r>
                <a:rPr lang="en-US" sz="3600" b="1" i="1" dirty="0">
                  <a:solidFill>
                    <a:srgbClr val="3333FF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 </a:t>
              </a:r>
              <a:r>
                <a:rPr lang="en-US" sz="3600" b="1" i="1" dirty="0" err="1">
                  <a:solidFill>
                    <a:srgbClr val="3333FF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vẫn</a:t>
              </a:r>
              <a:r>
                <a:rPr lang="en-US" sz="3600" b="1" i="1" dirty="0">
                  <a:solidFill>
                    <a:srgbClr val="3333FF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 </a:t>
              </a:r>
              <a:r>
                <a:rPr lang="en-US" sz="3600" b="1" i="1" dirty="0" err="1">
                  <a:solidFill>
                    <a:srgbClr val="3333FF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yêu</a:t>
              </a:r>
              <a:r>
                <a:rPr lang="en-US" sz="3600" b="1" i="1" dirty="0">
                  <a:solidFill>
                    <a:srgbClr val="3333FF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 </a:t>
              </a:r>
              <a:r>
                <a:rPr lang="en-US" sz="3600" b="1" i="1" dirty="0" err="1">
                  <a:solidFill>
                    <a:srgbClr val="3333FF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trường</a:t>
              </a:r>
              <a:r>
                <a:rPr lang="en-US" sz="3600" b="1" i="1" dirty="0">
                  <a:solidFill>
                    <a:srgbClr val="3333FF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 </a:t>
              </a:r>
              <a:r>
                <a:rPr lang="en-US" sz="3600" b="1" i="1" dirty="0" err="1">
                  <a:solidFill>
                    <a:srgbClr val="3333FF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lớp</a:t>
              </a:r>
              <a:r>
                <a:rPr lang="en-US" sz="3600" b="1" i="1" dirty="0">
                  <a:solidFill>
                    <a:srgbClr val="3333FF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, </a:t>
              </a:r>
              <a:r>
                <a:rPr lang="en-US" sz="3600" b="1" i="1" dirty="0" err="1">
                  <a:solidFill>
                    <a:srgbClr val="3333FF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yêu</a:t>
              </a:r>
              <a:r>
                <a:rPr lang="en-US" sz="3600" b="1" i="1" dirty="0">
                  <a:solidFill>
                    <a:srgbClr val="3333FF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 </a:t>
              </a:r>
              <a:r>
                <a:rPr lang="en-US" sz="3600" b="1" i="1" dirty="0" err="1">
                  <a:solidFill>
                    <a:srgbClr val="3333FF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cô</a:t>
              </a:r>
              <a:r>
                <a:rPr lang="en-US" sz="3600" b="1" i="1" dirty="0">
                  <a:solidFill>
                    <a:srgbClr val="3333FF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 </a:t>
              </a:r>
              <a:r>
                <a:rPr lang="en-US" sz="3600" b="1" i="1" dirty="0" err="1">
                  <a:solidFill>
                    <a:srgbClr val="3333FF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giáo</a:t>
              </a:r>
              <a:r>
                <a:rPr lang="en-US" sz="3600" b="1" i="1" dirty="0">
                  <a:solidFill>
                    <a:srgbClr val="3333FF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 </a:t>
              </a:r>
              <a:r>
                <a:rPr lang="en-US" sz="3600" b="1" i="1" dirty="0" err="1">
                  <a:solidFill>
                    <a:srgbClr val="3333FF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của</a:t>
              </a:r>
              <a:r>
                <a:rPr lang="en-US" sz="3600" b="1" i="1" dirty="0">
                  <a:solidFill>
                    <a:srgbClr val="3333FF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 </a:t>
              </a:r>
              <a:r>
                <a:rPr lang="en-US" sz="3600" b="1" i="1" dirty="0" err="1">
                  <a:solidFill>
                    <a:srgbClr val="3333FF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các</a:t>
              </a:r>
              <a:r>
                <a:rPr lang="en-US" sz="3600" b="1" i="1" dirty="0">
                  <a:solidFill>
                    <a:srgbClr val="3333FF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 </a:t>
              </a:r>
              <a:r>
                <a:rPr lang="en-US" sz="3600" b="1" i="1" dirty="0" err="1">
                  <a:solidFill>
                    <a:srgbClr val="3333FF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bạn</a:t>
              </a:r>
              <a:r>
                <a:rPr lang="en-US" sz="3600" b="1" i="1" dirty="0">
                  <a:solidFill>
                    <a:srgbClr val="3333FF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 </a:t>
              </a:r>
              <a:r>
                <a:rPr lang="en-US" sz="3600" b="1" i="1" dirty="0" err="1">
                  <a:solidFill>
                    <a:srgbClr val="3333FF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nhỏ</a:t>
              </a:r>
              <a:r>
                <a:rPr lang="en-US" sz="3600" b="1" i="1" dirty="0">
                  <a:solidFill>
                    <a:srgbClr val="3333FF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.</a:t>
              </a:r>
              <a:endParaRPr lang="en-US" sz="3600" b="1" dirty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37" name="Rectangle 36">
            <a:extLst>
              <a:ext uri="{FF2B5EF4-FFF2-40B4-BE49-F238E27FC236}">
                <a16:creationId xmlns:a16="http://schemas.microsoft.com/office/drawing/2014/main" id="{03309906-31B0-92EC-4D64-359EE5D4E6F5}"/>
              </a:ext>
            </a:extLst>
          </p:cNvPr>
          <p:cNvSpPr/>
          <p:nvPr/>
        </p:nvSpPr>
        <p:spPr>
          <a:xfrm>
            <a:off x="276979" y="3962400"/>
            <a:ext cx="5202237" cy="49787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3600" b="1" i="1" dirty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3600" b="1" i="1" dirty="0" err="1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sz="3600" b="1" i="1" dirty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i="1" dirty="0" err="1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khỏi</a:t>
            </a:r>
            <a:r>
              <a:rPr lang="en-US" sz="3600" b="1" i="1" dirty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i="1" dirty="0" err="1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ngã</a:t>
            </a:r>
            <a:r>
              <a:rPr lang="en-US" sz="3600" b="1" i="1" dirty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sz="36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en-US" sz="3600" b="1" i="1" dirty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i="1" dirty="0" err="1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tôi</a:t>
            </a:r>
            <a:r>
              <a:rPr lang="en-US" sz="3600" b="1" i="1" dirty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i="1" dirty="0" err="1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thường</a:t>
            </a:r>
            <a:r>
              <a:rPr lang="en-US" sz="3600" b="1" i="1" dirty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i="1" dirty="0" err="1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tháo</a:t>
            </a:r>
            <a:r>
              <a:rPr lang="en-US" sz="3600" b="1" i="1" dirty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i="1" dirty="0" err="1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phăng</a:t>
            </a:r>
            <a:r>
              <a:rPr lang="en-US" sz="3600" b="1" i="1" dirty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i="1" dirty="0" err="1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đôi</a:t>
            </a:r>
            <a:r>
              <a:rPr lang="en-US" sz="3600" b="1" i="1" dirty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i="1" dirty="0" err="1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dép</a:t>
            </a:r>
            <a:r>
              <a:rPr lang="en-US" sz="3600" b="1" i="1" dirty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i="1" dirty="0" err="1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nhựa</a:t>
            </a:r>
            <a:r>
              <a:rPr lang="en-US" sz="36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/ </a:t>
            </a:r>
            <a:r>
              <a:rPr lang="en-US" sz="3600" b="1" i="1" dirty="0" err="1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3600" b="1" i="1" dirty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i="1" dirty="0" err="1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bước</a:t>
            </a:r>
            <a:r>
              <a:rPr lang="en-US" sz="3600" b="1" i="1" dirty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i="1" dirty="0" err="1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</a:t>
            </a:r>
            <a:r>
              <a:rPr lang="en-US" sz="3600" b="1" i="1" dirty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i="1" dirty="0" err="1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bằng</a:t>
            </a:r>
            <a:r>
              <a:rPr lang="en-US" sz="3600" b="1" i="1" dirty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i="1" dirty="0" err="1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cách</a:t>
            </a:r>
            <a:r>
              <a:rPr lang="en-US" sz="36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en-US" sz="3600" b="1" i="1" dirty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i="1" dirty="0" err="1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bấm</a:t>
            </a:r>
            <a:r>
              <a:rPr lang="en-US" sz="3600" b="1" i="1" dirty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i="1" dirty="0" err="1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mười</a:t>
            </a:r>
            <a:r>
              <a:rPr lang="en-US" sz="3600" b="1" i="1" dirty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i="1" dirty="0" err="1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đầu</a:t>
            </a:r>
            <a:r>
              <a:rPr lang="en-US" sz="3600" b="1" i="1" dirty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i="1" dirty="0" err="1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ngón</a:t>
            </a:r>
            <a:r>
              <a:rPr lang="en-US" sz="3600" b="1" i="1" dirty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i="1" dirty="0" err="1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chân</a:t>
            </a:r>
            <a:r>
              <a:rPr lang="en-US" sz="3600" b="1" i="1" dirty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i="1" dirty="0" err="1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xuống</a:t>
            </a:r>
            <a:r>
              <a:rPr lang="en-US" sz="3600" b="1" i="1" dirty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i="1" dirty="0" err="1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mặt</a:t>
            </a:r>
            <a:r>
              <a:rPr lang="en-US" sz="3600" b="1" i="1" dirty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i="1" dirty="0" err="1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đường</a:t>
            </a:r>
            <a:r>
              <a:rPr lang="en-US" sz="36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.//</a:t>
            </a:r>
            <a:endParaRPr lang="en-US" sz="3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472D5D03-842A-864C-D36C-1D67B4F965E5}"/>
              </a:ext>
            </a:extLst>
          </p:cNvPr>
          <p:cNvSpPr/>
          <p:nvPr/>
        </p:nvSpPr>
        <p:spPr>
          <a:xfrm>
            <a:off x="2522537" y="3429000"/>
            <a:ext cx="226298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3600" b="1" i="1" dirty="0" err="1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vầu</a:t>
            </a:r>
            <a:r>
              <a:rPr lang="en-US" sz="3600" b="1" i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en-US" sz="3600" b="1" dirty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E2FF450E-B8C1-9FF0-DD6B-882CC6055870}"/>
              </a:ext>
            </a:extLst>
          </p:cNvPr>
          <p:cNvSpPr/>
          <p:nvPr/>
        </p:nvSpPr>
        <p:spPr>
          <a:xfrm>
            <a:off x="859751" y="2740385"/>
            <a:ext cx="198119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3600" b="1" i="1" dirty="0" err="1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vắt</a:t>
            </a:r>
            <a:r>
              <a:rPr lang="en-US" sz="3600" b="1" i="1" dirty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i="1" dirty="0" err="1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vẻo</a:t>
            </a:r>
            <a:r>
              <a:rPr lang="en-US" sz="3600" b="1" i="1" dirty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endParaRPr lang="en-US" sz="3600" b="1" dirty="0">
              <a:solidFill>
                <a:srgbClr val="3333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3483207C-E46D-3F6E-8DEE-B420AEC69C39}"/>
              </a:ext>
            </a:extLst>
          </p:cNvPr>
          <p:cNvSpPr/>
          <p:nvPr/>
        </p:nvSpPr>
        <p:spPr>
          <a:xfrm>
            <a:off x="2586175" y="2718299"/>
            <a:ext cx="213570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3600" b="1" i="1" dirty="0" err="1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lúp</a:t>
            </a:r>
            <a:r>
              <a:rPr lang="en-US" sz="3600" b="1" i="1" dirty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i="1" dirty="0" err="1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xúp</a:t>
            </a:r>
            <a:r>
              <a:rPr lang="en-US" sz="3600" b="1" i="1" dirty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endParaRPr lang="en-US" sz="3600" b="1" dirty="0">
              <a:solidFill>
                <a:srgbClr val="3333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36042082-4C3B-82A1-4C2D-7EB2198262C5}"/>
              </a:ext>
            </a:extLst>
          </p:cNvPr>
          <p:cNvSpPr/>
          <p:nvPr/>
        </p:nvSpPr>
        <p:spPr>
          <a:xfrm>
            <a:off x="663695" y="3411850"/>
            <a:ext cx="198119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3600" b="1" i="1" dirty="0" err="1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lạc</a:t>
            </a:r>
            <a:r>
              <a:rPr lang="en-US" sz="3600" b="1" i="1" dirty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i="1" dirty="0" err="1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tiên</a:t>
            </a:r>
            <a:r>
              <a:rPr lang="en-US" sz="3600" b="1" i="1" dirty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endParaRPr lang="en-US" sz="3600" b="1" dirty="0">
              <a:solidFill>
                <a:srgbClr val="3333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2" name="Text Box 14">
            <a:extLst>
              <a:ext uri="{FF2B5EF4-FFF2-40B4-BE49-F238E27FC236}">
                <a16:creationId xmlns:a16="http://schemas.microsoft.com/office/drawing/2014/main" id="{98966385-B16F-155A-4311-A0D1AAD4AF2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61519" y="1290863"/>
            <a:ext cx="9982200" cy="6990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143689" tIns="71844" rIns="143689" bIns="71844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ts val="0"/>
              </a:spcBef>
              <a:defRPr/>
            </a:pPr>
            <a:r>
              <a:rPr lang="en-US" sz="3600" b="1" dirty="0" err="1">
                <a:solidFill>
                  <a:srgbClr val="3333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Bài</a:t>
            </a:r>
            <a:r>
              <a:rPr lang="en-US" sz="3600" b="1" dirty="0">
                <a:solidFill>
                  <a:srgbClr val="3333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 10: CON </a:t>
            </a:r>
            <a:r>
              <a:rPr lang="en-US" sz="3600" b="1" dirty="0" err="1">
                <a:solidFill>
                  <a:srgbClr val="3333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ĐƯỜNG</a:t>
            </a:r>
            <a:r>
              <a:rPr lang="en-US" sz="3600" b="1" dirty="0">
                <a:solidFill>
                  <a:srgbClr val="3333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 ĐẾN </a:t>
            </a:r>
            <a:r>
              <a:rPr lang="en-US" sz="3600" b="1" dirty="0" err="1">
                <a:solidFill>
                  <a:srgbClr val="3333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TRƯỜNG</a:t>
            </a:r>
            <a:r>
              <a:rPr lang="en-US" sz="3600" b="1" dirty="0">
                <a:solidFill>
                  <a:srgbClr val="3333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 (</a:t>
            </a:r>
            <a:r>
              <a:rPr lang="en-US" sz="3600" b="1" dirty="0" err="1">
                <a:solidFill>
                  <a:srgbClr val="3333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T1</a:t>
            </a:r>
            <a:r>
              <a:rPr lang="en-US" sz="3600" b="1" dirty="0">
                <a:solidFill>
                  <a:srgbClr val="3333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, 2)</a:t>
            </a:r>
          </a:p>
        </p:txBody>
      </p:sp>
    </p:spTree>
    <p:extLst>
      <p:ext uri="{BB962C8B-B14F-4D97-AF65-F5344CB8AC3E}">
        <p14:creationId xmlns:p14="http://schemas.microsoft.com/office/powerpoint/2010/main" val="1006123378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09"/>
  <p:tag name="MMPROD_UIDATA" val="&lt;database version=&quot;7.0&quot;&gt;&lt;object type=&quot;1&quot; unique_id=&quot;10001&quot;&gt;&lt;object type=&quot;8&quot; unique_id=&quot;10002&quot;&gt;&lt;/object&gt;&lt;object type=&quot;2&quot; unique_id=&quot;10003&quot;&gt;&lt;object type=&quot;3&quot; unique_id=&quot;10005&quot;&gt;&lt;property id=&quot;20148&quot; value=&quot;5&quot;/&gt;&lt;property id=&quot;20300&quot; value=&quot;Slide 2&quot;/&gt;&lt;property id=&quot;20307&quot; value=&quot;293&quot;/&gt;&lt;/object&gt;&lt;object type=&quot;3&quot; unique_id=&quot;10006&quot;&gt;&lt;property id=&quot;20148&quot; value=&quot;5&quot;/&gt;&lt;property id=&quot;20300&quot; value=&quot;Slide 3&quot;/&gt;&lt;property id=&quot;20307&quot; value=&quot;317&quot;/&gt;&lt;/object&gt;&lt;object type=&quot;3&quot; unique_id=&quot;10008&quot;&gt;&lt;property id=&quot;20148&quot; value=&quot;5&quot;/&gt;&lt;property id=&quot;20300&quot; value=&quot;Slide 5&quot;/&gt;&lt;property id=&quot;20307&quot; value=&quot;325&quot;/&gt;&lt;/object&gt;&lt;object type=&quot;3&quot; unique_id=&quot;10009&quot;&gt;&lt;property id=&quot;20148&quot; value=&quot;5&quot;/&gt;&lt;property id=&quot;20300&quot; value=&quot;Slide 6&quot;/&gt;&lt;property id=&quot;20307&quot; value=&quot;298&quot;/&gt;&lt;/object&gt;&lt;object type=&quot;3&quot; unique_id=&quot;10010&quot;&gt;&lt;property id=&quot;20148&quot; value=&quot;5&quot;/&gt;&lt;property id=&quot;20300&quot; value=&quot;Slide 7&quot;/&gt;&lt;property id=&quot;20307&quot; value=&quot;323&quot;/&gt;&lt;/object&gt;&lt;object type=&quot;3&quot; unique_id=&quot;10011&quot;&gt;&lt;property id=&quot;20148&quot; value=&quot;5&quot;/&gt;&lt;property id=&quot;20300&quot; value=&quot;Slide 8&quot;/&gt;&lt;property id=&quot;20307&quot; value=&quot;299&quot;/&gt;&lt;/object&gt;&lt;object type=&quot;3&quot; unique_id=&quot;10012&quot;&gt;&lt;property id=&quot;20148&quot; value=&quot;5&quot;/&gt;&lt;property id=&quot;20300&quot; value=&quot;Slide 9 - &amp;quot;&amp;#x0D;&amp;#x0A;&amp;#x0D;&amp;#x0A; 1/ Phong traøo Ñoâng Du dieãn ra vaøo thôøi gian naøo? Ai laø ngöôøi laõnh ñaïo? Muïc ñích cuûa phong traøo laø &quot;/&gt;&lt;property id=&quot;20307&quot; value=&quot;318&quot;/&gt;&lt;/object&gt;&lt;object type=&quot;3&quot; unique_id=&quot;10013&quot;&gt;&lt;property id=&quot;20148&quot; value=&quot;5&quot;/&gt;&lt;property id=&quot;20300&quot; value=&quot;Slide 10 - &amp;quot;2. Nhaân daân trong nöôùc, ñaëc bieät laø thanh nieân yeâu nöôùc ñaõ höôûng öùng phong traøo Ñoâng Du nhö theá naø&quot;/&gt;&lt;property id=&quot;20307&quot; value=&quot;319&quot;/&gt;&lt;/object&gt;&lt;object type=&quot;3&quot; unique_id=&quot;10014&quot;&gt;&lt;property id=&quot;20148&quot; value=&quot;5&quot;/&gt;&lt;property id=&quot;20300&quot; value=&quot;Slide 11 - &amp;quot;3/ Keát quaû cuûa phong traøo Ñoâng Du vaø yù nghóa cuûa phong traøo laø gì?&amp;quot;&quot;/&gt;&lt;property id=&quot;20307&quot; value=&quot;320&quot;/&gt;&lt;/object&gt;&lt;object type=&quot;3&quot; unique_id=&quot;10015&quot;&gt;&lt;property id=&quot;20148&quot; value=&quot;5&quot;/&gt;&lt;property id=&quot;20300&quot; value=&quot;Slide 12&quot;/&gt;&lt;property id=&quot;20307&quot; value=&quot;300&quot;/&gt;&lt;/object&gt;&lt;object type=&quot;3&quot; unique_id=&quot;10016&quot;&gt;&lt;property id=&quot;20148&quot; value=&quot;5&quot;/&gt;&lt;property id=&quot;20300&quot; value=&quot;Slide 13 - &amp;quot;&amp;amp;#x09;Phan Boäi Chaâu laø nhaø yeâu nöôùc tieâu bieåu cuûa Vieät Nam ôû giai ñoaïn naøo ?&amp;quot;&quot;/&gt;&lt;property id=&quot;20307&quot; value=&quot;263&quot;/&gt;&lt;/object&gt;&lt;object type=&quot;3&quot; unique_id=&quot;10017&quot;&gt;&lt;property id=&quot;20148&quot; value=&quot;5&quot;/&gt;&lt;property id=&quot;20300&quot; value=&quot;Slide 14 - &amp;quot;&amp;#x0D;&amp;#x0A;BAØI HOÏC&amp;#x0D;&amp;#x0A;&amp;quot;&quot;/&gt;&lt;property id=&quot;20307&quot; value=&quot;271&quot;/&gt;&lt;/object&gt;&lt;object type=&quot;3&quot; unique_id=&quot;10050&quot;&gt;&lt;property id=&quot;20148&quot; value=&quot;5&quot;/&gt;&lt;property id=&quot;20300&quot; value=&quot;Slide 1&quot;/&gt;&lt;property id=&quot;20307&quot; value=&quot;327&quot;/&gt;&lt;/object&gt;&lt;object type=&quot;3&quot; unique_id=&quot;10149&quot;&gt;&lt;property id=&quot;20148&quot; value=&quot;5&quot;/&gt;&lt;property id=&quot;20300&quot; value=&quot;Slide 4&quot;/&gt;&lt;property id=&quot;20307&quot; value=&quot;328&quot;/&gt;&lt;/object&gt;&lt;/object&gt;&lt;/object&gt;&lt;/database&gt;"/>
  <p:tag name="SECTOMILLISECCONVERTED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PSNARRATION" val="23,1047787239,C:\Users\Tailieu\Documents\Bai giang duong truong son_pptx\Media.ppcx"/>
</p:tagLst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Cascade</Template>
  <TotalTime>10255</TotalTime>
  <Words>605</Words>
  <Application>Microsoft Office PowerPoint</Application>
  <PresentationFormat>Custom</PresentationFormat>
  <Paragraphs>119</Paragraphs>
  <Slides>13</Slides>
  <Notes>1</Notes>
  <HiddenSlides>0</HiddenSlides>
  <MMClips>2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7" baseType="lpstr">
      <vt:lpstr>Arial</vt:lpstr>
      <vt:lpstr>HP001 4 hàng</vt:lpstr>
      <vt:lpstr>Times New Roman</vt:lpstr>
      <vt:lpstr>Default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Le Hong Minh</dc:creator>
  <cp:lastModifiedBy>MAYTINH</cp:lastModifiedBy>
  <cp:revision>988</cp:revision>
  <dcterms:created xsi:type="dcterms:W3CDTF">2008-09-09T22:52:10Z</dcterms:created>
  <dcterms:modified xsi:type="dcterms:W3CDTF">2024-04-10T01:22:42Z</dcterms:modified>
</cp:coreProperties>
</file>