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738413" y="1676400"/>
            <a:ext cx="148272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 khổ thơ sau và trả lời câu hỏi:</a:t>
            </a:r>
          </a:p>
        </p:txBody>
      </p:sp>
      <p:sp>
        <p:nvSpPr>
          <p:cNvPr id="8" name="Rectangle 7"/>
          <p:cNvSpPr/>
          <p:nvPr/>
        </p:nvSpPr>
        <p:spPr>
          <a:xfrm>
            <a:off x="738413" y="5699489"/>
            <a:ext cx="14827227" cy="763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 trang sách bạn nhỏ được học có gì </a:t>
            </a:r>
            <a:r>
              <a: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 </a:t>
            </a:r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vị?</a:t>
            </a:r>
          </a:p>
        </p:txBody>
      </p:sp>
      <p:sp>
        <p:nvSpPr>
          <p:cNvPr id="9" name="Rectangle 8"/>
          <p:cNvSpPr/>
          <p:nvPr/>
        </p:nvSpPr>
        <p:spPr>
          <a:xfrm>
            <a:off x="1007292" y="6781800"/>
            <a:ext cx="1482722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nl-NL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Những </a:t>
            </a:r>
            <a:r>
              <a:rPr lang="nl-NL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trang sách ấy rất thơm, có lẽ mùi của giấy, của mực. Trong trang sách có hình ảnh của nương lúa, cánh cò dập dờn,...</a:t>
            </a:r>
            <a:endParaRPr lang="vi-VN" sz="40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662433" y="2779455"/>
            <a:ext cx="6324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Lật từng trang sách mới</a:t>
            </a:r>
          </a:p>
          <a:p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Chao ôi là thơm tho</a:t>
            </a:r>
          </a:p>
          <a:p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Này đây là nương lúa</a:t>
            </a:r>
          </a:p>
          <a:p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Dập dờn những cánh </a:t>
            </a: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cò</a:t>
            </a:r>
            <a:r>
              <a:rPr lang="vi-VN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40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10184</TotalTime>
  <Words>85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910</cp:revision>
  <dcterms:created xsi:type="dcterms:W3CDTF">2008-09-09T22:52:10Z</dcterms:created>
  <dcterms:modified xsi:type="dcterms:W3CDTF">2022-07-09T14:10:48Z</dcterms:modified>
</cp:coreProperties>
</file>