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76" y="-466"/>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524000"/>
            <a:ext cx="14827227" cy="830997"/>
          </a:xfrm>
          <a:prstGeom prst="rect">
            <a:avLst/>
          </a:prstGeom>
        </p:spPr>
        <p:txBody>
          <a:bodyPr wrap="square">
            <a:spAutoFit/>
          </a:bodyPr>
          <a:lstStyle/>
          <a:p>
            <a:pPr indent="854075" algn="just">
              <a:lnSpc>
                <a:spcPct val="120000"/>
              </a:lnSpc>
            </a:pPr>
            <a:r>
              <a:rPr lang="en-US" sz="4000" b="1" smtClean="0">
                <a:solidFill>
                  <a:srgbClr val="0000CC"/>
                </a:solidFill>
                <a:latin typeface="Times New Roman" pitchFamily="18" charset="0"/>
                <a:cs typeface="Times New Roman" pitchFamily="18" charset="0"/>
              </a:rPr>
              <a:t>Đọc khổ thơ sau và trả lời câu hỏi:</a:t>
            </a:r>
          </a:p>
        </p:txBody>
      </p:sp>
      <p:sp>
        <p:nvSpPr>
          <p:cNvPr id="8" name="Rectangle 7"/>
          <p:cNvSpPr/>
          <p:nvPr/>
        </p:nvSpPr>
        <p:spPr>
          <a:xfrm>
            <a:off x="738413" y="5715000"/>
            <a:ext cx="14827227" cy="766557"/>
          </a:xfrm>
          <a:prstGeom prst="rect">
            <a:avLst/>
          </a:prstGeom>
        </p:spPr>
        <p:txBody>
          <a:bodyPr wrap="square">
            <a:spAutoFit/>
          </a:bodyPr>
          <a:lstStyle/>
          <a:p>
            <a:pPr indent="854075" algn="just">
              <a:lnSpc>
                <a:spcPct val="120000"/>
              </a:lnSpc>
            </a:pPr>
            <a:r>
              <a:rPr lang="en-US" sz="4000" b="1" smtClean="0">
                <a:solidFill>
                  <a:srgbClr val="FF0000"/>
                </a:solidFill>
                <a:latin typeface="Times New Roman" pitchFamily="18" charset="0"/>
                <a:cs typeface="Times New Roman" pitchFamily="18" charset="0"/>
              </a:rPr>
              <a:t>Em hãy nêu nội dung của bài thơ?</a:t>
            </a:r>
            <a:endParaRPr lang="vi-VN" sz="4000" b="1">
              <a:solidFill>
                <a:srgbClr val="FF0000"/>
              </a:solidFill>
              <a:latin typeface="Times New Roman" pitchFamily="18" charset="0"/>
              <a:cs typeface="Times New Roman" pitchFamily="18" charset="0"/>
            </a:endParaRPr>
          </a:p>
        </p:txBody>
      </p:sp>
      <p:sp>
        <p:nvSpPr>
          <p:cNvPr id="9" name="Rectangle 8"/>
          <p:cNvSpPr/>
          <p:nvPr/>
        </p:nvSpPr>
        <p:spPr>
          <a:xfrm>
            <a:off x="738572" y="6629400"/>
            <a:ext cx="14827227" cy="2243243"/>
          </a:xfrm>
          <a:prstGeom prst="rect">
            <a:avLst/>
          </a:prstGeom>
        </p:spPr>
        <p:txBody>
          <a:bodyPr wrap="square">
            <a:spAutoFit/>
          </a:bodyPr>
          <a:lstStyle/>
          <a:p>
            <a:pPr indent="854075" algn="just">
              <a:lnSpc>
                <a:spcPct val="120000"/>
              </a:lnSpc>
            </a:pPr>
            <a:r>
              <a:rPr lang="en-US" sz="4000" b="1" i="1">
                <a:solidFill>
                  <a:srgbClr val="0000CC"/>
                </a:solidFill>
                <a:latin typeface="Times New Roman" pitchFamily="18" charset="0"/>
                <a:cs typeface="Times New Roman" pitchFamily="18" charset="0"/>
              </a:rPr>
              <a:t>Bài thơ cho ta thấy cảm xúc của các bạn nhỏ rất vui vẻ, hào hứng khi đi học. Niềm vui của các bạn khi nghe thấy tiếng trống tan trường</a:t>
            </a:r>
            <a:endParaRPr lang="vi-VN" sz="4000" b="1">
              <a:solidFill>
                <a:srgbClr val="0000CC"/>
              </a:solidFill>
              <a:latin typeface="Times New Roman" pitchFamily="18" charset="0"/>
              <a:cs typeface="Times New Roman" pitchFamily="18" charset="0"/>
            </a:endParaRPr>
          </a:p>
        </p:txBody>
      </p:sp>
      <p:sp>
        <p:nvSpPr>
          <p:cNvPr id="14" name="Rectangle 13"/>
          <p:cNvSpPr/>
          <p:nvPr/>
        </p:nvSpPr>
        <p:spPr>
          <a:xfrm>
            <a:off x="4175919" y="2909143"/>
            <a:ext cx="6324601" cy="2554545"/>
          </a:xfrm>
          <a:prstGeom prst="rect">
            <a:avLst/>
          </a:prstGeom>
        </p:spPr>
        <p:txBody>
          <a:bodyPr wrap="square">
            <a:spAutoFit/>
          </a:bodyPr>
          <a:lstStyle/>
          <a:p>
            <a:r>
              <a:rPr lang="vi-VN" sz="4000" b="1">
                <a:solidFill>
                  <a:srgbClr val="0000CC"/>
                </a:solidFill>
                <a:latin typeface="Times New Roman" pitchFamily="18" charset="0"/>
                <a:cs typeface="Times New Roman" pitchFamily="18" charset="0"/>
              </a:rPr>
              <a:t>Bao nhiêu chuyện cổ tích</a:t>
            </a:r>
          </a:p>
          <a:p>
            <a:r>
              <a:rPr lang="vi-VN" sz="4000" b="1">
                <a:solidFill>
                  <a:srgbClr val="0000CC"/>
                </a:solidFill>
                <a:latin typeface="Times New Roman" pitchFamily="18" charset="0"/>
                <a:cs typeface="Times New Roman" pitchFamily="18" charset="0"/>
              </a:rPr>
              <a:t>Cũng có trong sách hay</a:t>
            </a:r>
          </a:p>
          <a:p>
            <a:r>
              <a:rPr lang="vi-VN" sz="4000" b="1">
                <a:solidFill>
                  <a:srgbClr val="0000CC"/>
                </a:solidFill>
                <a:latin typeface="Times New Roman" pitchFamily="18" charset="0"/>
                <a:cs typeface="Times New Roman" pitchFamily="18" charset="0"/>
              </a:rPr>
              <a:t>Cô dạy múa, dạy hát</a:t>
            </a:r>
          </a:p>
          <a:p>
            <a:r>
              <a:rPr lang="vi-VN" sz="4000" b="1">
                <a:solidFill>
                  <a:srgbClr val="0000CC"/>
                </a:solidFill>
                <a:latin typeface="Times New Roman" pitchFamily="18" charset="0"/>
                <a:cs typeface="Times New Roman" pitchFamily="18" charset="0"/>
              </a:rPr>
              <a:t>Làm đồ chơi khéo </a:t>
            </a:r>
            <a:r>
              <a:rPr lang="vi-VN" sz="4000" b="1">
                <a:solidFill>
                  <a:srgbClr val="0000CC"/>
                </a:solidFill>
                <a:latin typeface="Times New Roman" pitchFamily="18" charset="0"/>
                <a:cs typeface="Times New Roman" pitchFamily="18" charset="0"/>
              </a:rPr>
              <a:t>tay</a:t>
            </a:r>
            <a:r>
              <a:rPr lang="vi-VN" sz="4000" b="1" smtClean="0">
                <a:solidFill>
                  <a:srgbClr val="0000CC"/>
                </a:solidFill>
                <a:latin typeface="Times New Roman" pitchFamily="18" charset="0"/>
                <a:cs typeface="Times New Roman" pitchFamily="18" charset="0"/>
              </a:rPr>
              <a:t>.</a:t>
            </a:r>
            <a:endParaRPr lang="vi-VN" sz="4000" b="1">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10190</TotalTime>
  <Words>84</Words>
  <Application>Microsoft Office PowerPoint</Application>
  <PresentationFormat>Custom</PresentationFormat>
  <Paragraphs>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916</cp:revision>
  <dcterms:created xsi:type="dcterms:W3CDTF">2008-09-09T22:52:10Z</dcterms:created>
  <dcterms:modified xsi:type="dcterms:W3CDTF">2022-07-09T14:13:41Z</dcterms:modified>
</cp:coreProperties>
</file>