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447800"/>
            <a:ext cx="14827227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</a:p>
        </p:txBody>
      </p:sp>
      <p:sp>
        <p:nvSpPr>
          <p:cNvPr id="9" name="Rectangle 8"/>
          <p:cNvSpPr/>
          <p:nvPr/>
        </p:nvSpPr>
        <p:spPr>
          <a:xfrm>
            <a:off x="823118" y="5297538"/>
            <a:ext cx="1474252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 những chi tiết thể hiện niềm vui của các bạn nhỏ trong giờ ra  chơi.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08919" y="7064514"/>
            <a:ext cx="13639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Náo nức nô đùa và túm tụm, say sưa </a:t>
            </a:r>
            <a:r>
              <a:rPr lang="nl-NL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vẽ </a:t>
            </a:r>
            <a:r>
              <a:rPr lang="nl-NL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tranh...</a:t>
            </a:r>
            <a:endParaRPr lang="en-US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65382" y="2550854"/>
            <a:ext cx="576333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Giờ ra chơi cùng bạn</a:t>
            </a:r>
          </a:p>
          <a:p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Em náo nức nô đùa</a:t>
            </a:r>
          </a:p>
          <a:p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 mệt lại túm tụm</a:t>
            </a:r>
          </a:p>
          <a:p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Cùng vẽ tranh say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sưa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152027" y="2550854"/>
            <a:ext cx="576333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Tan học em ùa chạy</a:t>
            </a:r>
          </a:p>
          <a:p>
            <a:r>
              <a:rPr lang="en-US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Đồng quê lúa chín vàng</a:t>
            </a:r>
          </a:p>
          <a:p>
            <a:r>
              <a:rPr lang="en-US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Nhịp chân theo nhịp hát</a:t>
            </a:r>
          </a:p>
          <a:p>
            <a:r>
              <a:rPr lang="en-US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Lòng em vui xốn </a:t>
            </a:r>
            <a:r>
              <a:rPr lang="en-US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xang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10192</TotalTime>
  <Words>92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908</cp:revision>
  <dcterms:created xsi:type="dcterms:W3CDTF">2008-09-09T22:52:10Z</dcterms:created>
  <dcterms:modified xsi:type="dcterms:W3CDTF">2022-07-09T14:12:46Z</dcterms:modified>
</cp:coreProperties>
</file>