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1204119" y="1226740"/>
            <a:ext cx="14325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8636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Ít lâu sau, quả hồng ngả vàng, rồi đỏ. Thỏ kiên nhẫn đứng đợi quả rơi xuống, vì nó không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èo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cây. </a:t>
            </a:r>
          </a:p>
          <a:p>
            <a:pPr indent="8636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Vừa lúc đó, có đàn chim bay đến, định ăn quả hồng. Thỏ hốt hoảng kêu lên:</a:t>
            </a:r>
          </a:p>
          <a:p>
            <a:pPr indent="8636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Hồng của tớ!</a:t>
            </a:r>
          </a:p>
          <a:p>
            <a:pPr indent="8636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Thấy vậy, đàn chim cầu khẩn:</a:t>
            </a:r>
          </a:p>
          <a:p>
            <a:pPr indent="800100" algn="just"/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chúng tớ ăn nhé. Chúng tớ đói lả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63600"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suy nghĩ một lát rồi đồng ý. Đàn chim ríu rít mổ ăn quả hồng.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118519" y="6447809"/>
            <a:ext cx="1363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thấy đàn chim cầu khẩn xin ăn quả hồng, thỏ con đã làm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949236" y="7278469"/>
            <a:ext cx="77130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suy nghĩ một lát rồi đồng ý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74</Words>
  <Application>Microsoft Office PowerPoint</Application>
  <PresentationFormat>Custom</PresentationFormat>
  <Paragraphs>11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2022-08-15T02:27:54Z</dcterms:modified>
</cp:coreProperties>
</file>