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739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18" name="Group 17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718466" y="641502"/>
                <a:ext cx="15115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9" name="Straight Connector 18"/>
            <p:cNvCxnSpPr/>
            <p:nvPr/>
          </p:nvCxnSpPr>
          <p:spPr>
            <a:xfrm>
              <a:off x="6830837" y="1051559"/>
              <a:ext cx="12350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Rectangle 22"/>
          <p:cNvSpPr/>
          <p:nvPr/>
        </p:nvSpPr>
        <p:spPr>
          <a:xfrm>
            <a:off x="1280319" y="1219200"/>
            <a:ext cx="14249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Thỏ liếm môi, hỏi với lên: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Hồng ngọt giống dưa hấu hay mật ong?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Đàn chim ngạc nhiên: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Cậu chưa ăn hồng bao giờ à?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Thỏ đỏ mặt lắc đầu. Đàn chim ái ngại: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Đúng ra, chúng tớ không nên ăn hồng của cậu.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Thỏ nói: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Tớ ăn, chỉ một mình tớ no bụng. Các cậu ăn thì cả đàn no bụng.</a:t>
            </a:r>
          </a:p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Đàn chim xúc động, cảm ơn thỏ rồi bay đi.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277938" y="6934200"/>
            <a:ext cx="1424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 thái độ thật thà của thỏ, đàn chim đã làm gì?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356519" y="7772400"/>
            <a:ext cx="1424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Đàn chim xúc động, cảm ơn thỏ rồi bay đi.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</TotalTime>
  <Words>138</Words>
  <Application>Microsoft Office PowerPoint</Application>
  <PresentationFormat>Custom</PresentationFormat>
  <Paragraphs>15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2022-08-15T02:29:54Z</dcterms:modified>
</cp:coreProperties>
</file>