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10" name="Group 9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6718466" y="641502"/>
                <a:ext cx="151153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1" name="Straight Connector 10"/>
            <p:cNvCxnSpPr/>
            <p:nvPr/>
          </p:nvCxnSpPr>
          <p:spPr>
            <a:xfrm>
              <a:off x="6830837" y="1051559"/>
              <a:ext cx="1235073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4" name="Rectangle 13"/>
          <p:cNvSpPr/>
          <p:nvPr/>
        </p:nvSpPr>
        <p:spPr>
          <a:xfrm>
            <a:off x="1280319" y="1219200"/>
            <a:ext cx="142494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 đoạn văn sau và trả lời câu hỏi:</a:t>
            </a:r>
          </a:p>
          <a:p>
            <a:pPr algn="just"/>
            <a:r>
              <a:rPr lang="vi-VN" sz="3600" b="1" smtClean="0">
                <a:solidFill>
                  <a:srgbClr val="0000FF"/>
                </a:solidFill>
                <a:latin typeface="+mj-lt"/>
              </a:rPr>
              <a:t>Vài </a:t>
            </a:r>
            <a:r>
              <a:rPr lang="vi-VN" sz="3600" b="1">
                <a:solidFill>
                  <a:srgbClr val="0000FF"/>
                </a:solidFill>
                <a:latin typeface="+mj-lt"/>
              </a:rPr>
              <a:t>ngày sau, thỏ đang ngồi nghỉ thì đàn chim lại bay đến:</a:t>
            </a:r>
          </a:p>
          <a:p>
            <a:pPr algn="just"/>
            <a:r>
              <a:rPr lang="vi-VN" sz="3600" b="1">
                <a:solidFill>
                  <a:srgbClr val="0000FF"/>
                </a:solidFill>
                <a:latin typeface="+mj-lt"/>
              </a:rPr>
              <a:t>- Chúng tớ tìm cậu mấy ngày nay. Này cậu, bên kia sườn núi có cây hồng đầy quả chín.</a:t>
            </a:r>
          </a:p>
          <a:p>
            <a:pPr algn="just"/>
            <a:r>
              <a:rPr lang="vi-VN" sz="3600" b="1">
                <a:solidFill>
                  <a:srgbClr val="0000FF"/>
                </a:solidFill>
                <a:latin typeface="+mj-lt"/>
              </a:rPr>
              <a:t>Rồi đàn chim đưa thỏ đến chỗ cây hồng lúc lỉu quả. Chúng tíu tít mổ nhiều quả chín mọng xuống cho thỏ. Đúng là một cơn mưa </a:t>
            </a:r>
            <a:r>
              <a:rPr lang="vi-VN" sz="3600" b="1">
                <a:solidFill>
                  <a:srgbClr val="0000FF"/>
                </a:solidFill>
                <a:latin typeface="+mj-lt"/>
              </a:rPr>
              <a:t>hồng</a:t>
            </a:r>
            <a:r>
              <a:rPr lang="vi-VN" sz="3600" b="1" smtClean="0">
                <a:solidFill>
                  <a:srgbClr val="0000FF"/>
                </a:solidFill>
                <a:latin typeface="+mj-lt"/>
              </a:rPr>
              <a:t>.</a:t>
            </a:r>
            <a:endParaRPr lang="vi-VN" sz="3600" b="1">
              <a:solidFill>
                <a:srgbClr val="0000FF"/>
              </a:solidFill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277938" y="5105400"/>
            <a:ext cx="14249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Để cảm ơn thỏ con đàn chim đã làm gì?</a:t>
            </a:r>
            <a:endParaRPr lang="vi-VN" sz="3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277938" y="6088460"/>
            <a:ext cx="14249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Đàn chim đưa thỏ đến cây hồng có nhiều quả để cùng thưởng thức.</a:t>
            </a:r>
            <a:endParaRPr lang="vi-VN" sz="36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922</TotalTime>
  <Words>116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151</cp:revision>
  <dcterms:created xsi:type="dcterms:W3CDTF">2022-07-10T01:37:20Z</dcterms:created>
  <dcterms:modified xsi:type="dcterms:W3CDTF">2022-08-15T02:32:29Z</dcterms:modified>
</cp:coreProperties>
</file>