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15/8/2022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51153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2350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1280319" y="1219200"/>
            <a:ext cx="14249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algn="just"/>
            <a:r>
              <a:rPr lang="vi-VN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</a:t>
            </a:r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 phát hiện ra một cây hồng. Trên cây hồng cao lớn có một quả hồng còn xanh. Thỏ con vui lắm, nghĩ thầm: “Đợi đến khi hồng chín, mình có thể thưởng thức một quả hồng ngọt lịm!”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Thỏ con chưa được ăn hồng bao giờ, nhưng đã nghe những người bạn từng ăn quả hồng nói rằng hồng rất ngon, rất ngọt.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Ngày nào thỏ con cũng đến thăm cây hồng và mang theo một thùng nước đến tưới cho cây.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77938" y="6059269"/>
            <a:ext cx="1424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 thấy cây hồng, thỏ con đã làm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77938" y="7042329"/>
            <a:ext cx="1424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Ngày nào thỏ con cũng đến thăm cây hồng và mang theo một thùng nước đến tưới cho cây.</a:t>
            </a:r>
            <a:endParaRPr lang="vi-VN" sz="36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146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2022-08-15T02:32:37Z</dcterms:modified>
</cp:coreProperties>
</file>