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27" r:id="rId2"/>
    <p:sldId id="408" r:id="rId3"/>
    <p:sldId id="437" r:id="rId4"/>
    <p:sldId id="440" r:id="rId5"/>
    <p:sldId id="442" r:id="rId6"/>
    <p:sldId id="441" r:id="rId7"/>
    <p:sldId id="443" r:id="rId8"/>
    <p:sldId id="340" r:id="rId9"/>
  </p:sldIdLst>
  <p:sldSz cx="16276638" cy="9144000"/>
  <p:notesSz cx="6858000" cy="9144000"/>
  <p:custDataLst>
    <p:tags r:id="rId1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3399"/>
    <a:srgbClr val="FF0066"/>
    <a:srgbClr val="FF7C80"/>
    <a:srgbClr val="EDF6F7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>
      <p:cViewPr varScale="1">
        <p:scale>
          <a:sx n="54" d="100"/>
          <a:sy n="54" d="100"/>
        </p:scale>
        <p:origin x="564" y="48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8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678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73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12: TAY TRÁI VÀ TAY PHẢI (T3)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4766" y="5715000"/>
            <a:ext cx="3577082" cy="2551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9050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590800"/>
            <a:ext cx="139662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 câu nào được dùng để đánh dấu lời đối thoại của các nhân vật trong đoạn </a:t>
            </a:r>
            <a:r>
              <a:rPr lang="nl-NL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dưới đây.</a:t>
            </a:r>
            <a:endParaRPr 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4147022" y="1426995"/>
            <a:ext cx="78249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12: TAY TRÁI VÀ TAY PHẢI (T3)</a:t>
            </a:r>
            <a:endParaRPr lang="en-GB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0834" t="19630" r="5833" b="15926"/>
          <a:stretch/>
        </p:blipFill>
        <p:spPr>
          <a:xfrm>
            <a:off x="9175617" y="3707656"/>
            <a:ext cx="5973102" cy="499673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/>
          <a:srcRect l="7972" t="22473" r="48695" b="13083"/>
          <a:stretch/>
        </p:blipFill>
        <p:spPr>
          <a:xfrm>
            <a:off x="1593595" y="3823267"/>
            <a:ext cx="6485997" cy="5410546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32719" y="1990338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617154" y="2802791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nl-NL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Ghép ý ở cột A với ý phù hợp ở cột B để tạo </a:t>
            </a:r>
            <a:r>
              <a:rPr lang="nl-NL" sz="3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500" t="24814" r="11250" b="35185"/>
          <a:stretch/>
        </p:blipFill>
        <p:spPr>
          <a:xfrm>
            <a:off x="518319" y="4038600"/>
            <a:ext cx="15409333" cy="42672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9404891" y="5638800"/>
            <a:ext cx="1476628" cy="19050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9404891" y="5638800"/>
            <a:ext cx="1476628" cy="9525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9404891" y="6496050"/>
            <a:ext cx="1476628" cy="10477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95"/>
          <p:cNvSpPr>
            <a:spLocks noChangeArrowheads="1"/>
          </p:cNvSpPr>
          <p:nvPr/>
        </p:nvSpPr>
        <p:spPr bwMode="auto">
          <a:xfrm>
            <a:off x="4147022" y="1362941"/>
            <a:ext cx="78249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12: TAY TRÁI VÀ TAY PHẢI (T3)</a:t>
            </a:r>
            <a:endParaRPr lang="en-GB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3419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32719" y="2122206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3232017" y="2950863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nl-NL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 vào tranh đặt và trả lời câu hỏi “Bằng gì?”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95"/>
          <p:cNvSpPr>
            <a:spLocks noChangeArrowheads="1"/>
          </p:cNvSpPr>
          <p:nvPr/>
        </p:nvSpPr>
        <p:spPr bwMode="auto">
          <a:xfrm>
            <a:off x="4141923" y="1468255"/>
            <a:ext cx="78249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12: TAY TRÁI VÀ TAY PHẢI (T3)</a:t>
            </a:r>
            <a:endParaRPr lang="en-GB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250" t="23333" r="3750" b="12963"/>
          <a:stretch/>
        </p:blipFill>
        <p:spPr>
          <a:xfrm>
            <a:off x="2042319" y="3810000"/>
            <a:ext cx="12425381" cy="494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964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32719" y="2122206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617154" y="2966954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nl-NL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 vào tranh đặt và trả lời câu hỏi “Bằng gì?”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95"/>
          <p:cNvSpPr>
            <a:spLocks noChangeArrowheads="1"/>
          </p:cNvSpPr>
          <p:nvPr/>
        </p:nvSpPr>
        <p:spPr bwMode="auto">
          <a:xfrm>
            <a:off x="4141923" y="1468255"/>
            <a:ext cx="78249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12: TAY TRÁI VÀ TAY PHẢI (T3)</a:t>
            </a:r>
            <a:endParaRPr lang="en-GB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250" t="51199" r="3750" b="12963"/>
          <a:stretch/>
        </p:blipFill>
        <p:spPr>
          <a:xfrm>
            <a:off x="1857069" y="3810000"/>
            <a:ext cx="12425381" cy="278306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857069" y="6858000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Cái khăn được làm bằng gì?</a:t>
            </a:r>
            <a:endParaRPr lang="en-US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57069" y="7772400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Cái khăn được làm bằng sợi len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55822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32719" y="2122206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3232017" y="2950863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nl-NL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 vào tranh đặt và trả lời câu hỏi “Bằng gì?”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95"/>
          <p:cNvSpPr>
            <a:spLocks noChangeArrowheads="1"/>
          </p:cNvSpPr>
          <p:nvPr/>
        </p:nvSpPr>
        <p:spPr bwMode="auto">
          <a:xfrm>
            <a:off x="4141923" y="1468255"/>
            <a:ext cx="78249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12: TAY TRÁI VÀ TAY PHẢI (T3)</a:t>
            </a:r>
            <a:endParaRPr lang="en-GB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083" t="11481" r="4167" b="24074"/>
          <a:stretch/>
        </p:blipFill>
        <p:spPr>
          <a:xfrm>
            <a:off x="2042319" y="3779520"/>
            <a:ext cx="12603459" cy="514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3654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32719" y="2122206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86833" y="2982194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nl-NL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 vào tranh đặt và trả lời câu hỏi “Bằng gì?”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95"/>
          <p:cNvSpPr>
            <a:spLocks noChangeArrowheads="1"/>
          </p:cNvSpPr>
          <p:nvPr/>
        </p:nvSpPr>
        <p:spPr bwMode="auto">
          <a:xfrm>
            <a:off x="4141923" y="1468255"/>
            <a:ext cx="78249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GB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12: TAY TRÁI VÀ TAY PHẢI (T3)</a:t>
            </a:r>
            <a:endParaRPr lang="en-GB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083" t="38573" r="4167" b="24074"/>
          <a:stretch/>
        </p:blipFill>
        <p:spPr>
          <a:xfrm>
            <a:off x="1586833" y="3962400"/>
            <a:ext cx="12603459" cy="298381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586833" y="6946211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 nhỏ viết trên bảng bằng gì?</a:t>
            </a:r>
            <a:endParaRPr lang="en-US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71752" y="7857292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 nhỏ viết trên bảng bằng phấn.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83480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9524</TotalTime>
  <Words>342</Words>
  <Application>Microsoft Office PowerPoint</Application>
  <PresentationFormat>Custom</PresentationFormat>
  <Paragraphs>44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1035</cp:revision>
  <dcterms:created xsi:type="dcterms:W3CDTF">2008-09-09T22:52:10Z</dcterms:created>
  <dcterms:modified xsi:type="dcterms:W3CDTF">2023-03-03T07:34:21Z</dcterms:modified>
</cp:coreProperties>
</file>