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407" r:id="rId2"/>
  </p:sldIdLst>
  <p:sldSz cx="16276638" cy="9144000"/>
  <p:notesSz cx="6858000" cy="9144000"/>
  <p:custDataLst>
    <p:tags r:id="rId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7C80"/>
    <a:srgbClr val="FF0066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>
        <p:scale>
          <a:sx n="50" d="100"/>
          <a:sy n="50" d="100"/>
        </p:scale>
        <p:origin x="-1176" y="-466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45301" y="149573"/>
            <a:ext cx="7013453" cy="1117345"/>
            <a:chOff x="4626851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626851" y="210532"/>
              <a:ext cx="6895119" cy="1117345"/>
              <a:chOff x="4626851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626851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769511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916132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738413" y="1371600"/>
            <a:ext cx="14827227" cy="69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54075" algn="just">
              <a:lnSpc>
                <a:spcPct val="120000"/>
              </a:lnSpc>
            </a:pP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85120" y="1730468"/>
            <a:ext cx="8991599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Đọc khổ thơ sau và trả lời câu hỏi</a:t>
            </a:r>
          </a:p>
          <a:p>
            <a:pPr>
              <a:lnSpc>
                <a:spcPct val="120000"/>
              </a:lnSpc>
            </a:pP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tờ giấy trắng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gấp cong cong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Thoắt cái đã xong</a:t>
            </a:r>
          </a:p>
          <a:p>
            <a:pPr>
              <a:lnSpc>
                <a:spcPct val="120000"/>
              </a:lnSpc>
            </a:pP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Chiếc thuyền xinh </a:t>
            </a:r>
            <a:r>
              <a:rPr lang="vi-VN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vi-VN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!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508919" y="53340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khổ thơ vừa đọc, em hãy cho biêt cô giáo đã gấp được đồ vật gì?</a:t>
            </a:r>
            <a:endParaRPr lang="vi-VN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508919" y="6477000"/>
            <a:ext cx="1405672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Cô giáo đã gấp được chiếc thuyền rất xinh.</a:t>
            </a:r>
            <a:endParaRPr lang="vi-VN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9566</TotalTime>
  <Words>65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Default Design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LUONG VINH LONG - TT Bo Ha - Yen The - BG</dc:creator>
  <cp:lastModifiedBy>Admin</cp:lastModifiedBy>
  <cp:revision>912</cp:revision>
  <dcterms:created xsi:type="dcterms:W3CDTF">2008-09-09T22:52:10Z</dcterms:created>
  <dcterms:modified xsi:type="dcterms:W3CDTF">2022-06-29T15:19:30Z</dcterms:modified>
</cp:coreProperties>
</file>