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407" r:id="rId2"/>
  </p:sldIdLst>
  <p:sldSz cx="16276638" cy="9144000"/>
  <p:notesSz cx="6858000" cy="9144000"/>
  <p:custDataLst>
    <p:tags r:id="rId4"/>
  </p:custDataLst>
  <p:defaultTextStyle>
    <a:defPPr>
      <a:defRPr lang="en-US"/>
    </a:defPPr>
    <a:lvl1pPr algn="l" rtl="0" eaLnBrk="0" fontAlgn="base" hangingPunct="0">
      <a:spcBef>
        <a:spcPct val="0"/>
      </a:spcBef>
      <a:spcAft>
        <a:spcPct val="0"/>
      </a:spcAft>
      <a:defRPr kern="1200">
        <a:solidFill>
          <a:schemeClr val="tx1"/>
        </a:solidFill>
        <a:latin typeface="Arial" charset="0"/>
        <a:ea typeface="+mn-ea"/>
        <a:cs typeface="+mn-cs"/>
      </a:defRPr>
    </a:lvl1pPr>
    <a:lvl2pPr marL="717550" indent="-260350" algn="l" rtl="0" eaLnBrk="0" fontAlgn="base" hangingPunct="0">
      <a:spcBef>
        <a:spcPct val="0"/>
      </a:spcBef>
      <a:spcAft>
        <a:spcPct val="0"/>
      </a:spcAft>
      <a:defRPr kern="1200">
        <a:solidFill>
          <a:schemeClr val="tx1"/>
        </a:solidFill>
        <a:latin typeface="Arial" charset="0"/>
        <a:ea typeface="+mn-ea"/>
        <a:cs typeface="+mn-cs"/>
      </a:defRPr>
    </a:lvl2pPr>
    <a:lvl3pPr marL="1436688" indent="-522288" algn="l" rtl="0" eaLnBrk="0" fontAlgn="base" hangingPunct="0">
      <a:spcBef>
        <a:spcPct val="0"/>
      </a:spcBef>
      <a:spcAft>
        <a:spcPct val="0"/>
      </a:spcAft>
      <a:defRPr kern="1200">
        <a:solidFill>
          <a:schemeClr val="tx1"/>
        </a:solidFill>
        <a:latin typeface="Arial" charset="0"/>
        <a:ea typeface="+mn-ea"/>
        <a:cs typeface="+mn-cs"/>
      </a:defRPr>
    </a:lvl3pPr>
    <a:lvl4pPr marL="2154238" indent="-782638" algn="l" rtl="0" eaLnBrk="0" fontAlgn="base" hangingPunct="0">
      <a:spcBef>
        <a:spcPct val="0"/>
      </a:spcBef>
      <a:spcAft>
        <a:spcPct val="0"/>
      </a:spcAft>
      <a:defRPr kern="1200">
        <a:solidFill>
          <a:schemeClr val="tx1"/>
        </a:solidFill>
        <a:latin typeface="Arial" charset="0"/>
        <a:ea typeface="+mn-ea"/>
        <a:cs typeface="+mn-cs"/>
      </a:defRPr>
    </a:lvl4pPr>
    <a:lvl5pPr marL="2873375" indent="-1044575" algn="l" rtl="0" eaLnBrk="0" fontAlgn="base" hangingPunct="0">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CC"/>
    <a:srgbClr val="FF7C80"/>
    <a:srgbClr val="FF0066"/>
    <a:srgbClr val="FF6600"/>
    <a:srgbClr val="6600CC"/>
    <a:srgbClr val="3333FF"/>
    <a:srgbClr val="FF0000"/>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76" autoAdjust="0"/>
    <p:restoredTop sz="94660"/>
  </p:normalViewPr>
  <p:slideViewPr>
    <p:cSldViewPr>
      <p:cViewPr varScale="1">
        <p:scale>
          <a:sx n="63" d="100"/>
          <a:sy n="63" d="100"/>
        </p:scale>
        <p:origin x="-494" y="-82"/>
      </p:cViewPr>
      <p:guideLst>
        <p:guide orient="horz" pos="2880"/>
        <p:guide pos="5127"/>
      </p:guideLst>
    </p:cSldViewPr>
  </p:slideViewPr>
  <p:notesTextViewPr>
    <p:cViewPr>
      <p:scale>
        <a:sx n="100" d="100"/>
        <a:sy n="10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451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1" hangingPunct="1">
              <a:defRPr sz="1200">
                <a:latin typeface="Arial" charset="0"/>
              </a:defRPr>
            </a:lvl1pPr>
          </a:lstStyle>
          <a:p>
            <a:pPr>
              <a:defRPr/>
            </a:pPr>
            <a:endParaRPr lang="en-US"/>
          </a:p>
        </p:txBody>
      </p:sp>
      <p:sp>
        <p:nvSpPr>
          <p:cNvPr id="6451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1" hangingPunct="1">
              <a:defRPr sz="1200">
                <a:latin typeface="Arial" charset="0"/>
              </a:defRPr>
            </a:lvl1pPr>
          </a:lstStyle>
          <a:p>
            <a:pPr>
              <a:defRPr/>
            </a:pPr>
            <a:endParaRPr lang="en-US"/>
          </a:p>
        </p:txBody>
      </p:sp>
      <p:sp>
        <p:nvSpPr>
          <p:cNvPr id="10244" name="Rectangle 4"/>
          <p:cNvSpPr>
            <a:spLocks noGrp="1" noRot="1" noChangeAspect="1" noChangeArrowheads="1" noTextEdit="1"/>
          </p:cNvSpPr>
          <p:nvPr>
            <p:ph type="sldImg" idx="2"/>
          </p:nvPr>
        </p:nvSpPr>
        <p:spPr bwMode="auto">
          <a:xfrm>
            <a:off x="377825" y="685800"/>
            <a:ext cx="6102350" cy="3429000"/>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6451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6451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1" hangingPunct="1">
              <a:defRPr sz="1200">
                <a:latin typeface="Arial" charset="0"/>
              </a:defRPr>
            </a:lvl1pPr>
          </a:lstStyle>
          <a:p>
            <a:pPr>
              <a:defRPr/>
            </a:pPr>
            <a:endParaRPr lang="en-US"/>
          </a:p>
        </p:txBody>
      </p:sp>
      <p:sp>
        <p:nvSpPr>
          <p:cNvPr id="6451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fld id="{51C4FA25-5DD5-485C-BCD2-EF739D2A7194}" type="slidenum">
              <a:rPr lang="en-US" altLang="en-US"/>
              <a:pPr>
                <a:defRPr/>
              </a:pPr>
              <a:t>‹#›</a:t>
            </a:fld>
            <a:endParaRPr lang="en-US" altLang="en-US"/>
          </a:p>
        </p:txBody>
      </p:sp>
    </p:spTree>
    <p:extLst>
      <p:ext uri="{BB962C8B-B14F-4D97-AF65-F5344CB8AC3E}">
        <p14:creationId xmlns:p14="http://schemas.microsoft.com/office/powerpoint/2010/main" val="2213868171"/>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900" kern="1200">
        <a:solidFill>
          <a:schemeClr val="tx1"/>
        </a:solidFill>
        <a:latin typeface="Arial" charset="0"/>
        <a:ea typeface="+mn-ea"/>
        <a:cs typeface="+mn-cs"/>
      </a:defRPr>
    </a:lvl1pPr>
    <a:lvl2pPr marL="717550" algn="l" rtl="0" eaLnBrk="0" fontAlgn="base" hangingPunct="0">
      <a:spcBef>
        <a:spcPct val="30000"/>
      </a:spcBef>
      <a:spcAft>
        <a:spcPct val="0"/>
      </a:spcAft>
      <a:defRPr sz="1900" kern="1200">
        <a:solidFill>
          <a:schemeClr val="tx1"/>
        </a:solidFill>
        <a:latin typeface="Arial" charset="0"/>
        <a:ea typeface="+mn-ea"/>
        <a:cs typeface="+mn-cs"/>
      </a:defRPr>
    </a:lvl2pPr>
    <a:lvl3pPr marL="1436688" algn="l" rtl="0" eaLnBrk="0" fontAlgn="base" hangingPunct="0">
      <a:spcBef>
        <a:spcPct val="30000"/>
      </a:spcBef>
      <a:spcAft>
        <a:spcPct val="0"/>
      </a:spcAft>
      <a:defRPr sz="1900" kern="1200">
        <a:solidFill>
          <a:schemeClr val="tx1"/>
        </a:solidFill>
        <a:latin typeface="Arial" charset="0"/>
        <a:ea typeface="+mn-ea"/>
        <a:cs typeface="+mn-cs"/>
      </a:defRPr>
    </a:lvl3pPr>
    <a:lvl4pPr marL="2154238" algn="l" rtl="0" eaLnBrk="0" fontAlgn="base" hangingPunct="0">
      <a:spcBef>
        <a:spcPct val="30000"/>
      </a:spcBef>
      <a:spcAft>
        <a:spcPct val="0"/>
      </a:spcAft>
      <a:defRPr sz="1900" kern="1200">
        <a:solidFill>
          <a:schemeClr val="tx1"/>
        </a:solidFill>
        <a:latin typeface="Arial" charset="0"/>
        <a:ea typeface="+mn-ea"/>
        <a:cs typeface="+mn-cs"/>
      </a:defRPr>
    </a:lvl4pPr>
    <a:lvl5pPr marL="2873375" algn="l" rtl="0" eaLnBrk="0" fontAlgn="base" hangingPunct="0">
      <a:spcBef>
        <a:spcPct val="30000"/>
      </a:spcBef>
      <a:spcAft>
        <a:spcPct val="0"/>
      </a:spcAft>
      <a:defRPr sz="1900" kern="1200">
        <a:solidFill>
          <a:schemeClr val="tx1"/>
        </a:solidFill>
        <a:latin typeface="Arial" charset="0"/>
        <a:ea typeface="+mn-ea"/>
        <a:cs typeface="+mn-cs"/>
      </a:defRPr>
    </a:lvl5pPr>
    <a:lvl6pPr marL="3592220" algn="l" defTabSz="1436888" rtl="0" eaLnBrk="1" latinLnBrk="0" hangingPunct="1">
      <a:defRPr sz="1900" kern="1200">
        <a:solidFill>
          <a:schemeClr val="tx1"/>
        </a:solidFill>
        <a:latin typeface="+mn-lt"/>
        <a:ea typeface="+mn-ea"/>
        <a:cs typeface="+mn-cs"/>
      </a:defRPr>
    </a:lvl6pPr>
    <a:lvl7pPr marL="4310664" algn="l" defTabSz="1436888" rtl="0" eaLnBrk="1" latinLnBrk="0" hangingPunct="1">
      <a:defRPr sz="1900" kern="1200">
        <a:solidFill>
          <a:schemeClr val="tx1"/>
        </a:solidFill>
        <a:latin typeface="+mn-lt"/>
        <a:ea typeface="+mn-ea"/>
        <a:cs typeface="+mn-cs"/>
      </a:defRPr>
    </a:lvl7pPr>
    <a:lvl8pPr marL="5029109" algn="l" defTabSz="1436888" rtl="0" eaLnBrk="1" latinLnBrk="0" hangingPunct="1">
      <a:defRPr sz="1900" kern="1200">
        <a:solidFill>
          <a:schemeClr val="tx1"/>
        </a:solidFill>
        <a:latin typeface="+mn-lt"/>
        <a:ea typeface="+mn-ea"/>
        <a:cs typeface="+mn-cs"/>
      </a:defRPr>
    </a:lvl8pPr>
    <a:lvl9pPr marL="5747553" algn="l" defTabSz="1436888" rtl="0" eaLnBrk="1" latinLnBrk="0" hangingPunct="1">
      <a:defRPr sz="19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220748" y="2840569"/>
            <a:ext cx="13835142" cy="1960033"/>
          </a:xfrm>
        </p:spPr>
        <p:txBody>
          <a:bodyPr/>
          <a:lstStyle/>
          <a:p>
            <a:r>
              <a:rPr lang="en-US" smtClean="0"/>
              <a:t>Click to edit Master title style</a:t>
            </a:r>
            <a:endParaRPr lang="vi-VN"/>
          </a:p>
        </p:txBody>
      </p:sp>
      <p:sp>
        <p:nvSpPr>
          <p:cNvPr id="3" name="Subtitle 2"/>
          <p:cNvSpPr>
            <a:spLocks noGrp="1"/>
          </p:cNvSpPr>
          <p:nvPr>
            <p:ph type="subTitle" idx="1"/>
          </p:nvPr>
        </p:nvSpPr>
        <p:spPr>
          <a:xfrm>
            <a:off x="2441496" y="5181600"/>
            <a:ext cx="11393647" cy="2336800"/>
          </a:xfrm>
        </p:spPr>
        <p:txBody>
          <a:bodyPr/>
          <a:lstStyle>
            <a:lvl1pPr marL="0" indent="0" algn="ctr">
              <a:buNone/>
              <a:defRPr/>
            </a:lvl1pPr>
            <a:lvl2pPr marL="718444" indent="0" algn="ctr">
              <a:buNone/>
              <a:defRPr/>
            </a:lvl2pPr>
            <a:lvl3pPr marL="1436888" indent="0" algn="ctr">
              <a:buNone/>
              <a:defRPr/>
            </a:lvl3pPr>
            <a:lvl4pPr marL="2155332" indent="0" algn="ctr">
              <a:buNone/>
              <a:defRPr/>
            </a:lvl4pPr>
            <a:lvl5pPr marL="2873776" indent="0" algn="ctr">
              <a:buNone/>
              <a:defRPr/>
            </a:lvl5pPr>
            <a:lvl6pPr marL="3592220" indent="0" algn="ctr">
              <a:buNone/>
              <a:defRPr/>
            </a:lvl6pPr>
            <a:lvl7pPr marL="4310664" indent="0" algn="ctr">
              <a:buNone/>
              <a:defRPr/>
            </a:lvl7pPr>
            <a:lvl8pPr marL="5029109" indent="0" algn="ctr">
              <a:buNone/>
              <a:defRPr/>
            </a:lvl8pPr>
            <a:lvl9pPr marL="5747553" indent="0" algn="ctr">
              <a:buNone/>
              <a:defRPr/>
            </a:lvl9pPr>
          </a:lstStyle>
          <a:p>
            <a:r>
              <a:rPr lang="en-US" smtClean="0"/>
              <a:t>Click to edit Master subtitle style</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EB01423-D198-4896-B996-AF6CD71AA325}" type="slidenum">
              <a:rPr lang="en-US" altLang="en-US"/>
              <a:pPr>
                <a:defRPr/>
              </a:pPr>
              <a:t>‹#›</a:t>
            </a:fld>
            <a:endParaRPr lang="en-US" altLang="en-US"/>
          </a:p>
        </p:txBody>
      </p:sp>
    </p:spTree>
    <p:extLst>
      <p:ext uri="{BB962C8B-B14F-4D97-AF65-F5344CB8AC3E}">
        <p14:creationId xmlns:p14="http://schemas.microsoft.com/office/powerpoint/2010/main" val="3972254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29D28DD1-89CB-4A9B-8160-1008CEEB8C29}" type="slidenum">
              <a:rPr lang="en-US" altLang="en-US"/>
              <a:pPr>
                <a:defRPr/>
              </a:pPr>
              <a:t>‹#›</a:t>
            </a:fld>
            <a:endParaRPr lang="en-US" altLang="en-US"/>
          </a:p>
        </p:txBody>
      </p:sp>
    </p:spTree>
    <p:extLst>
      <p:ext uri="{BB962C8B-B14F-4D97-AF65-F5344CB8AC3E}">
        <p14:creationId xmlns:p14="http://schemas.microsoft.com/office/powerpoint/2010/main" val="139209283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800562" y="366186"/>
            <a:ext cx="3662244" cy="7802033"/>
          </a:xfrm>
        </p:spPr>
        <p:txBody>
          <a:bodyPr vert="eaVert"/>
          <a:lstStyle/>
          <a:p>
            <a:r>
              <a:rPr lang="en-US" smtClean="0"/>
              <a:t>Click to edit Master title style</a:t>
            </a:r>
            <a:endParaRPr lang="vi-VN"/>
          </a:p>
        </p:txBody>
      </p:sp>
      <p:sp>
        <p:nvSpPr>
          <p:cNvPr id="3" name="Vertical Text Placeholder 2"/>
          <p:cNvSpPr>
            <a:spLocks noGrp="1"/>
          </p:cNvSpPr>
          <p:nvPr>
            <p:ph type="body" orient="vert" idx="1"/>
          </p:nvPr>
        </p:nvSpPr>
        <p:spPr>
          <a:xfrm>
            <a:off x="813832" y="366186"/>
            <a:ext cx="10715453" cy="7802033"/>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774A9502-423E-4957-ACD4-EFEAFA456813}" type="slidenum">
              <a:rPr lang="en-US" altLang="en-US"/>
              <a:pPr>
                <a:defRPr/>
              </a:pPr>
              <a:t>‹#›</a:t>
            </a:fld>
            <a:endParaRPr lang="en-US" altLang="en-US"/>
          </a:p>
        </p:txBody>
      </p:sp>
    </p:spTree>
    <p:extLst>
      <p:ext uri="{BB962C8B-B14F-4D97-AF65-F5344CB8AC3E}">
        <p14:creationId xmlns:p14="http://schemas.microsoft.com/office/powerpoint/2010/main" val="18138348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F100BA3F-51CF-473C-BBC7-9F80CB3FD932}" type="slidenum">
              <a:rPr lang="en-US" altLang="en-US"/>
              <a:pPr>
                <a:defRPr/>
              </a:pPr>
              <a:t>‹#›</a:t>
            </a:fld>
            <a:endParaRPr lang="en-US" altLang="en-US"/>
          </a:p>
        </p:txBody>
      </p:sp>
    </p:spTree>
    <p:extLst>
      <p:ext uri="{BB962C8B-B14F-4D97-AF65-F5344CB8AC3E}">
        <p14:creationId xmlns:p14="http://schemas.microsoft.com/office/powerpoint/2010/main" val="12606691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85743" y="5875867"/>
            <a:ext cx="13835142" cy="1816100"/>
          </a:xfrm>
        </p:spPr>
        <p:txBody>
          <a:bodyPr anchor="t"/>
          <a:lstStyle>
            <a:lvl1pPr algn="l">
              <a:defRPr sz="6300" b="1" cap="all"/>
            </a:lvl1pPr>
          </a:lstStyle>
          <a:p>
            <a:r>
              <a:rPr lang="en-US" smtClean="0"/>
              <a:t>Click to edit Master title style</a:t>
            </a:r>
            <a:endParaRPr lang="vi-VN"/>
          </a:p>
        </p:txBody>
      </p:sp>
      <p:sp>
        <p:nvSpPr>
          <p:cNvPr id="3" name="Text Placeholder 2"/>
          <p:cNvSpPr>
            <a:spLocks noGrp="1"/>
          </p:cNvSpPr>
          <p:nvPr>
            <p:ph type="body" idx="1"/>
          </p:nvPr>
        </p:nvSpPr>
        <p:spPr>
          <a:xfrm>
            <a:off x="1285743" y="3875619"/>
            <a:ext cx="13835142" cy="2000249"/>
          </a:xfrm>
        </p:spPr>
        <p:txBody>
          <a:bodyPr anchor="b"/>
          <a:lstStyle>
            <a:lvl1pPr marL="0" indent="0">
              <a:buNone/>
              <a:defRPr sz="3100"/>
            </a:lvl1pPr>
            <a:lvl2pPr marL="718444" indent="0">
              <a:buNone/>
              <a:defRPr sz="2800"/>
            </a:lvl2pPr>
            <a:lvl3pPr marL="1436888" indent="0">
              <a:buNone/>
              <a:defRPr sz="2500"/>
            </a:lvl3pPr>
            <a:lvl4pPr marL="2155332" indent="0">
              <a:buNone/>
              <a:defRPr sz="2200"/>
            </a:lvl4pPr>
            <a:lvl5pPr marL="2873776" indent="0">
              <a:buNone/>
              <a:defRPr sz="2200"/>
            </a:lvl5pPr>
            <a:lvl6pPr marL="3592220" indent="0">
              <a:buNone/>
              <a:defRPr sz="2200"/>
            </a:lvl6pPr>
            <a:lvl7pPr marL="4310664" indent="0">
              <a:buNone/>
              <a:defRPr sz="2200"/>
            </a:lvl7pPr>
            <a:lvl8pPr marL="5029109" indent="0">
              <a:buNone/>
              <a:defRPr sz="2200"/>
            </a:lvl8pPr>
            <a:lvl9pPr marL="5747553" indent="0">
              <a:buNone/>
              <a:defRPr sz="2200"/>
            </a:lvl9pPr>
          </a:lstStyle>
          <a:p>
            <a:pPr lvl="0"/>
            <a:r>
              <a:rPr lang="en-US" smtClean="0"/>
              <a:t>Click to edit Master text styles</a:t>
            </a:r>
          </a:p>
        </p:txBody>
      </p:sp>
      <p:sp>
        <p:nvSpPr>
          <p:cNvPr id="4" name="Rectangle 4"/>
          <p:cNvSpPr>
            <a:spLocks noGrp="1" noChangeArrowheads="1"/>
          </p:cNvSpPr>
          <p:nvPr>
            <p:ph type="dt" sz="half" idx="10"/>
          </p:nvPr>
        </p:nvSpPr>
        <p:spPr>
          <a:ln/>
        </p:spPr>
        <p:txBody>
          <a:bodyPr/>
          <a:lstStyle>
            <a:lvl1pPr>
              <a:defRPr/>
            </a:lvl1pPr>
          </a:lstStyle>
          <a:p>
            <a:pPr>
              <a:defRPr/>
            </a:pPr>
            <a:endParaRPr lang="en-US"/>
          </a:p>
        </p:txBody>
      </p:sp>
      <p:sp>
        <p:nvSpPr>
          <p:cNvPr id="5" name="Rectangle 5"/>
          <p:cNvSpPr>
            <a:spLocks noGrp="1" noChangeArrowheads="1"/>
          </p:cNvSpPr>
          <p:nvPr>
            <p:ph type="ftr" sz="quarter" idx="11"/>
          </p:nvPr>
        </p:nvSpPr>
        <p:spPr>
          <a:ln/>
        </p:spPr>
        <p:txBody>
          <a:bodyPr/>
          <a:lstStyle>
            <a:lvl1pPr>
              <a:defRPr/>
            </a:lvl1pPr>
          </a:lstStyle>
          <a:p>
            <a:pPr>
              <a:defRPr/>
            </a:pPr>
            <a:endParaRPr lang="en-US"/>
          </a:p>
        </p:txBody>
      </p:sp>
      <p:sp>
        <p:nvSpPr>
          <p:cNvPr id="6" name="Rectangle 6"/>
          <p:cNvSpPr>
            <a:spLocks noGrp="1" noChangeArrowheads="1"/>
          </p:cNvSpPr>
          <p:nvPr>
            <p:ph type="sldNum" sz="quarter" idx="12"/>
          </p:nvPr>
        </p:nvSpPr>
        <p:spPr>
          <a:ln/>
        </p:spPr>
        <p:txBody>
          <a:bodyPr/>
          <a:lstStyle>
            <a:lvl1pPr>
              <a:defRPr/>
            </a:lvl1pPr>
          </a:lstStyle>
          <a:p>
            <a:pPr>
              <a:defRPr/>
            </a:pPr>
            <a:fld id="{E5E9DFC9-E0D6-4E70-95EC-EE956DA6257B}" type="slidenum">
              <a:rPr lang="en-US" altLang="en-US"/>
              <a:pPr>
                <a:defRPr/>
              </a:pPr>
              <a:t>‹#›</a:t>
            </a:fld>
            <a:endParaRPr lang="en-US" altLang="en-US"/>
          </a:p>
        </p:txBody>
      </p:sp>
    </p:spTree>
    <p:extLst>
      <p:ext uri="{BB962C8B-B14F-4D97-AF65-F5344CB8AC3E}">
        <p14:creationId xmlns:p14="http://schemas.microsoft.com/office/powerpoint/2010/main" val="154592160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Content Placeholder 2"/>
          <p:cNvSpPr>
            <a:spLocks noGrp="1"/>
          </p:cNvSpPr>
          <p:nvPr>
            <p:ph sz="half" idx="1"/>
          </p:nvPr>
        </p:nvSpPr>
        <p:spPr>
          <a:xfrm>
            <a:off x="813832"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Content Placeholder 3"/>
          <p:cNvSpPr>
            <a:spLocks noGrp="1"/>
          </p:cNvSpPr>
          <p:nvPr>
            <p:ph sz="half" idx="2"/>
          </p:nvPr>
        </p:nvSpPr>
        <p:spPr>
          <a:xfrm>
            <a:off x="8273958" y="2133602"/>
            <a:ext cx="7188848" cy="6034617"/>
          </a:xfrm>
        </p:spPr>
        <p:txBody>
          <a:bodyPr/>
          <a:lstStyle>
            <a:lvl1pPr>
              <a:defRPr sz="4400"/>
            </a:lvl1pPr>
            <a:lvl2pPr>
              <a:defRPr sz="3800"/>
            </a:lvl2pPr>
            <a:lvl3pPr>
              <a:defRPr sz="3100"/>
            </a:lvl3pPr>
            <a:lvl4pPr>
              <a:defRPr sz="2800"/>
            </a:lvl4pPr>
            <a:lvl5pPr>
              <a:defRPr sz="2800"/>
            </a:lvl5pPr>
            <a:lvl6pPr>
              <a:defRPr sz="2800"/>
            </a:lvl6pPr>
            <a:lvl7pPr>
              <a:defRPr sz="2800"/>
            </a:lvl7pPr>
            <a:lvl8pPr>
              <a:defRPr sz="2800"/>
            </a:lvl8pPr>
            <a:lvl9pPr>
              <a:defRPr sz="2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5EEE0E17-1536-48C6-87E3-A861F0C00F04}" type="slidenum">
              <a:rPr lang="en-US" altLang="en-US"/>
              <a:pPr>
                <a:defRPr/>
              </a:pPr>
              <a:t>‹#›</a:t>
            </a:fld>
            <a:endParaRPr lang="en-US" altLang="en-US"/>
          </a:p>
        </p:txBody>
      </p:sp>
    </p:spTree>
    <p:extLst>
      <p:ext uri="{BB962C8B-B14F-4D97-AF65-F5344CB8AC3E}">
        <p14:creationId xmlns:p14="http://schemas.microsoft.com/office/powerpoint/2010/main" val="193175644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vi-VN"/>
          </a:p>
        </p:txBody>
      </p:sp>
      <p:sp>
        <p:nvSpPr>
          <p:cNvPr id="3" name="Text Placeholder 2"/>
          <p:cNvSpPr>
            <a:spLocks noGrp="1"/>
          </p:cNvSpPr>
          <p:nvPr>
            <p:ph type="body" idx="1"/>
          </p:nvPr>
        </p:nvSpPr>
        <p:spPr>
          <a:xfrm>
            <a:off x="813832" y="2046817"/>
            <a:ext cx="7191675"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4" name="Content Placeholder 3"/>
          <p:cNvSpPr>
            <a:spLocks noGrp="1"/>
          </p:cNvSpPr>
          <p:nvPr>
            <p:ph sz="half" idx="2"/>
          </p:nvPr>
        </p:nvSpPr>
        <p:spPr>
          <a:xfrm>
            <a:off x="813832" y="2899833"/>
            <a:ext cx="7191675"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5" name="Text Placeholder 4"/>
          <p:cNvSpPr>
            <a:spLocks noGrp="1"/>
          </p:cNvSpPr>
          <p:nvPr>
            <p:ph type="body" sz="quarter" idx="3"/>
          </p:nvPr>
        </p:nvSpPr>
        <p:spPr>
          <a:xfrm>
            <a:off x="8268307" y="2046817"/>
            <a:ext cx="7194500" cy="853016"/>
          </a:xfrm>
        </p:spPr>
        <p:txBody>
          <a:bodyPr anchor="b"/>
          <a:lstStyle>
            <a:lvl1pPr marL="0" indent="0">
              <a:buNone/>
              <a:defRPr sz="3800" b="1"/>
            </a:lvl1pPr>
            <a:lvl2pPr marL="718444" indent="0">
              <a:buNone/>
              <a:defRPr sz="3100" b="1"/>
            </a:lvl2pPr>
            <a:lvl3pPr marL="1436888" indent="0">
              <a:buNone/>
              <a:defRPr sz="2800" b="1"/>
            </a:lvl3pPr>
            <a:lvl4pPr marL="2155332" indent="0">
              <a:buNone/>
              <a:defRPr sz="2500" b="1"/>
            </a:lvl4pPr>
            <a:lvl5pPr marL="2873776" indent="0">
              <a:buNone/>
              <a:defRPr sz="2500" b="1"/>
            </a:lvl5pPr>
            <a:lvl6pPr marL="3592220" indent="0">
              <a:buNone/>
              <a:defRPr sz="2500" b="1"/>
            </a:lvl6pPr>
            <a:lvl7pPr marL="4310664" indent="0">
              <a:buNone/>
              <a:defRPr sz="2500" b="1"/>
            </a:lvl7pPr>
            <a:lvl8pPr marL="5029109" indent="0">
              <a:buNone/>
              <a:defRPr sz="2500" b="1"/>
            </a:lvl8pPr>
            <a:lvl9pPr marL="5747553" indent="0">
              <a:buNone/>
              <a:defRPr sz="2500" b="1"/>
            </a:lvl9pPr>
          </a:lstStyle>
          <a:p>
            <a:pPr lvl="0"/>
            <a:r>
              <a:rPr lang="en-US" smtClean="0"/>
              <a:t>Click to edit Master text styles</a:t>
            </a:r>
          </a:p>
        </p:txBody>
      </p:sp>
      <p:sp>
        <p:nvSpPr>
          <p:cNvPr id="6" name="Content Placeholder 5"/>
          <p:cNvSpPr>
            <a:spLocks noGrp="1"/>
          </p:cNvSpPr>
          <p:nvPr>
            <p:ph sz="quarter" idx="4"/>
          </p:nvPr>
        </p:nvSpPr>
        <p:spPr>
          <a:xfrm>
            <a:off x="8268307" y="2899833"/>
            <a:ext cx="7194500" cy="5268384"/>
          </a:xfrm>
        </p:spPr>
        <p:txBody>
          <a:bodyPr/>
          <a:lstStyle>
            <a:lvl1pPr>
              <a:defRPr sz="3800"/>
            </a:lvl1pPr>
            <a:lvl2pPr>
              <a:defRPr sz="3100"/>
            </a:lvl2pPr>
            <a:lvl3pPr>
              <a:defRPr sz="2800"/>
            </a:lvl3pPr>
            <a:lvl4pPr>
              <a:defRPr sz="2500"/>
            </a:lvl4pPr>
            <a:lvl5pPr>
              <a:defRPr sz="2500"/>
            </a:lvl5pPr>
            <a:lvl6pPr>
              <a:defRPr sz="2500"/>
            </a:lvl6pPr>
            <a:lvl7pPr>
              <a:defRPr sz="2500"/>
            </a:lvl7pPr>
            <a:lvl8pPr>
              <a:defRPr sz="2500"/>
            </a:lvl8pPr>
            <a:lvl9pPr>
              <a:defRPr sz="25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7" name="Rectangle 4"/>
          <p:cNvSpPr>
            <a:spLocks noGrp="1" noChangeArrowheads="1"/>
          </p:cNvSpPr>
          <p:nvPr>
            <p:ph type="dt" sz="half" idx="10"/>
          </p:nvPr>
        </p:nvSpPr>
        <p:spPr>
          <a:ln/>
        </p:spPr>
        <p:txBody>
          <a:bodyPr/>
          <a:lstStyle>
            <a:lvl1pPr>
              <a:defRPr/>
            </a:lvl1pPr>
          </a:lstStyle>
          <a:p>
            <a:pPr>
              <a:defRPr/>
            </a:pPr>
            <a:endParaRPr lang="en-US"/>
          </a:p>
        </p:txBody>
      </p:sp>
      <p:sp>
        <p:nvSpPr>
          <p:cNvPr id="8" name="Rectangle 5"/>
          <p:cNvSpPr>
            <a:spLocks noGrp="1" noChangeArrowheads="1"/>
          </p:cNvSpPr>
          <p:nvPr>
            <p:ph type="ftr" sz="quarter" idx="11"/>
          </p:nvPr>
        </p:nvSpPr>
        <p:spPr>
          <a:ln/>
        </p:spPr>
        <p:txBody>
          <a:bodyPr/>
          <a:lstStyle>
            <a:lvl1pPr>
              <a:defRPr/>
            </a:lvl1pPr>
          </a:lstStyle>
          <a:p>
            <a:pPr>
              <a:defRPr/>
            </a:pPr>
            <a:endParaRPr lang="en-US"/>
          </a:p>
        </p:txBody>
      </p:sp>
      <p:sp>
        <p:nvSpPr>
          <p:cNvPr id="9" name="Rectangle 6"/>
          <p:cNvSpPr>
            <a:spLocks noGrp="1" noChangeArrowheads="1"/>
          </p:cNvSpPr>
          <p:nvPr>
            <p:ph type="sldNum" sz="quarter" idx="12"/>
          </p:nvPr>
        </p:nvSpPr>
        <p:spPr>
          <a:ln/>
        </p:spPr>
        <p:txBody>
          <a:bodyPr/>
          <a:lstStyle>
            <a:lvl1pPr>
              <a:defRPr/>
            </a:lvl1pPr>
          </a:lstStyle>
          <a:p>
            <a:pPr>
              <a:defRPr/>
            </a:pPr>
            <a:fld id="{8830A47B-B3AA-4408-B89E-78641CC5715A}" type="slidenum">
              <a:rPr lang="en-US" altLang="en-US"/>
              <a:pPr>
                <a:defRPr/>
              </a:pPr>
              <a:t>‹#›</a:t>
            </a:fld>
            <a:endParaRPr lang="en-US" altLang="en-US"/>
          </a:p>
        </p:txBody>
      </p:sp>
    </p:spTree>
    <p:extLst>
      <p:ext uri="{BB962C8B-B14F-4D97-AF65-F5344CB8AC3E}">
        <p14:creationId xmlns:p14="http://schemas.microsoft.com/office/powerpoint/2010/main" val="323128699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vi-VN"/>
          </a:p>
        </p:txBody>
      </p:sp>
      <p:sp>
        <p:nvSpPr>
          <p:cNvPr id="3" name="Rectangle 4"/>
          <p:cNvSpPr>
            <a:spLocks noGrp="1" noChangeArrowheads="1"/>
          </p:cNvSpPr>
          <p:nvPr>
            <p:ph type="dt" sz="half" idx="10"/>
          </p:nvPr>
        </p:nvSpPr>
        <p:spPr>
          <a:ln/>
        </p:spPr>
        <p:txBody>
          <a:bodyPr/>
          <a:lstStyle>
            <a:lvl1pPr>
              <a:defRPr/>
            </a:lvl1pPr>
          </a:lstStyle>
          <a:p>
            <a:pPr>
              <a:defRPr/>
            </a:pPr>
            <a:endParaRPr lang="en-US"/>
          </a:p>
        </p:txBody>
      </p:sp>
      <p:sp>
        <p:nvSpPr>
          <p:cNvPr id="4" name="Rectangle 5"/>
          <p:cNvSpPr>
            <a:spLocks noGrp="1" noChangeArrowheads="1"/>
          </p:cNvSpPr>
          <p:nvPr>
            <p:ph type="ftr" sz="quarter" idx="11"/>
          </p:nvPr>
        </p:nvSpPr>
        <p:spPr>
          <a:ln/>
        </p:spPr>
        <p:txBody>
          <a:bodyPr/>
          <a:lstStyle>
            <a:lvl1pPr>
              <a:defRPr/>
            </a:lvl1pPr>
          </a:lstStyle>
          <a:p>
            <a:pPr>
              <a:defRPr/>
            </a:pPr>
            <a:endParaRPr lang="en-US"/>
          </a:p>
        </p:txBody>
      </p:sp>
      <p:sp>
        <p:nvSpPr>
          <p:cNvPr id="5" name="Rectangle 6"/>
          <p:cNvSpPr>
            <a:spLocks noGrp="1" noChangeArrowheads="1"/>
          </p:cNvSpPr>
          <p:nvPr>
            <p:ph type="sldNum" sz="quarter" idx="12"/>
          </p:nvPr>
        </p:nvSpPr>
        <p:spPr>
          <a:ln/>
        </p:spPr>
        <p:txBody>
          <a:bodyPr/>
          <a:lstStyle>
            <a:lvl1pPr>
              <a:defRPr/>
            </a:lvl1pPr>
          </a:lstStyle>
          <a:p>
            <a:pPr>
              <a:defRPr/>
            </a:pPr>
            <a:fld id="{58D8FA65-B14B-4883-88C7-F7A3A55E9A2F}" type="slidenum">
              <a:rPr lang="en-US" altLang="en-US"/>
              <a:pPr>
                <a:defRPr/>
              </a:pPr>
              <a:t>‹#›</a:t>
            </a:fld>
            <a:endParaRPr lang="en-US" altLang="en-US"/>
          </a:p>
        </p:txBody>
      </p:sp>
    </p:spTree>
    <p:extLst>
      <p:ext uri="{BB962C8B-B14F-4D97-AF65-F5344CB8AC3E}">
        <p14:creationId xmlns:p14="http://schemas.microsoft.com/office/powerpoint/2010/main" val="163149732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p>
        </p:txBody>
      </p:sp>
      <p:sp>
        <p:nvSpPr>
          <p:cNvPr id="3" name="Rectangle 5"/>
          <p:cNvSpPr>
            <a:spLocks noGrp="1" noChangeArrowheads="1"/>
          </p:cNvSpPr>
          <p:nvPr>
            <p:ph type="ftr" sz="quarter" idx="11"/>
          </p:nvPr>
        </p:nvSpPr>
        <p:spPr>
          <a:ln/>
        </p:spPr>
        <p:txBody>
          <a:bodyPr/>
          <a:lstStyle>
            <a:lvl1pPr>
              <a:defRPr/>
            </a:lvl1pPr>
          </a:lstStyle>
          <a:p>
            <a:pPr>
              <a:defRPr/>
            </a:pPr>
            <a:endParaRPr lang="en-US"/>
          </a:p>
        </p:txBody>
      </p:sp>
      <p:sp>
        <p:nvSpPr>
          <p:cNvPr id="4" name="Rectangle 6"/>
          <p:cNvSpPr>
            <a:spLocks noGrp="1" noChangeArrowheads="1"/>
          </p:cNvSpPr>
          <p:nvPr>
            <p:ph type="sldNum" sz="quarter" idx="12"/>
          </p:nvPr>
        </p:nvSpPr>
        <p:spPr>
          <a:ln/>
        </p:spPr>
        <p:txBody>
          <a:bodyPr/>
          <a:lstStyle>
            <a:lvl1pPr>
              <a:defRPr/>
            </a:lvl1pPr>
          </a:lstStyle>
          <a:p>
            <a:pPr>
              <a:defRPr/>
            </a:pPr>
            <a:fld id="{C38BE4F5-A3A4-4A0F-A638-D990D725B4CA}" type="slidenum">
              <a:rPr lang="en-US" altLang="en-US"/>
              <a:pPr>
                <a:defRPr/>
              </a:pPr>
              <a:t>‹#›</a:t>
            </a:fld>
            <a:endParaRPr lang="en-US" altLang="en-US"/>
          </a:p>
        </p:txBody>
      </p:sp>
    </p:spTree>
    <p:extLst>
      <p:ext uri="{BB962C8B-B14F-4D97-AF65-F5344CB8AC3E}">
        <p14:creationId xmlns:p14="http://schemas.microsoft.com/office/powerpoint/2010/main" val="76872940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13833" y="364067"/>
            <a:ext cx="5354902" cy="1549400"/>
          </a:xfrm>
        </p:spPr>
        <p:txBody>
          <a:bodyPr anchor="b"/>
          <a:lstStyle>
            <a:lvl1pPr algn="l">
              <a:defRPr sz="3100" b="1"/>
            </a:lvl1pPr>
          </a:lstStyle>
          <a:p>
            <a:r>
              <a:rPr lang="en-US" smtClean="0"/>
              <a:t>Click to edit Master title style</a:t>
            </a:r>
            <a:endParaRPr lang="vi-VN"/>
          </a:p>
        </p:txBody>
      </p:sp>
      <p:sp>
        <p:nvSpPr>
          <p:cNvPr id="3" name="Content Placeholder 2"/>
          <p:cNvSpPr>
            <a:spLocks noGrp="1"/>
          </p:cNvSpPr>
          <p:nvPr>
            <p:ph idx="1"/>
          </p:nvPr>
        </p:nvSpPr>
        <p:spPr>
          <a:xfrm>
            <a:off x="6363713" y="364068"/>
            <a:ext cx="9099093" cy="7804151"/>
          </a:xfrm>
        </p:spPr>
        <p:txBody>
          <a:bodyPr/>
          <a:lstStyle>
            <a:lvl1pPr>
              <a:defRPr sz="5000"/>
            </a:lvl1pPr>
            <a:lvl2pPr>
              <a:defRPr sz="4400"/>
            </a:lvl2pPr>
            <a:lvl3pPr>
              <a:defRPr sz="3800"/>
            </a:lvl3pPr>
            <a:lvl4pPr>
              <a:defRPr sz="3100"/>
            </a:lvl4pPr>
            <a:lvl5pPr>
              <a:defRPr sz="3100"/>
            </a:lvl5pPr>
            <a:lvl6pPr>
              <a:defRPr sz="3100"/>
            </a:lvl6pPr>
            <a:lvl7pPr>
              <a:defRPr sz="3100"/>
            </a:lvl7pPr>
            <a:lvl8pPr>
              <a:defRPr sz="3100"/>
            </a:lvl8pPr>
            <a:lvl9pPr>
              <a:defRPr sz="31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vi-VN"/>
          </a:p>
        </p:txBody>
      </p:sp>
      <p:sp>
        <p:nvSpPr>
          <p:cNvPr id="4" name="Text Placeholder 3"/>
          <p:cNvSpPr>
            <a:spLocks noGrp="1"/>
          </p:cNvSpPr>
          <p:nvPr>
            <p:ph type="body" sz="half" idx="2"/>
          </p:nvPr>
        </p:nvSpPr>
        <p:spPr>
          <a:xfrm>
            <a:off x="813833" y="1913468"/>
            <a:ext cx="5354902" cy="6254751"/>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0C99C05A-73D7-488D-87AE-9FA1D515BA90}" type="slidenum">
              <a:rPr lang="en-US" altLang="en-US"/>
              <a:pPr>
                <a:defRPr/>
              </a:pPr>
              <a:t>‹#›</a:t>
            </a:fld>
            <a:endParaRPr lang="en-US" altLang="en-US"/>
          </a:p>
        </p:txBody>
      </p:sp>
    </p:spTree>
    <p:extLst>
      <p:ext uri="{BB962C8B-B14F-4D97-AF65-F5344CB8AC3E}">
        <p14:creationId xmlns:p14="http://schemas.microsoft.com/office/powerpoint/2010/main" val="183941078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3190335" y="6400801"/>
            <a:ext cx="9765983" cy="755651"/>
          </a:xfrm>
        </p:spPr>
        <p:txBody>
          <a:bodyPr anchor="b"/>
          <a:lstStyle>
            <a:lvl1pPr algn="l">
              <a:defRPr sz="3100" b="1"/>
            </a:lvl1pPr>
          </a:lstStyle>
          <a:p>
            <a:r>
              <a:rPr lang="en-US" smtClean="0"/>
              <a:t>Click to edit Master title style</a:t>
            </a:r>
            <a:endParaRPr lang="vi-VN"/>
          </a:p>
        </p:txBody>
      </p:sp>
      <p:sp>
        <p:nvSpPr>
          <p:cNvPr id="3" name="Picture Placeholder 2"/>
          <p:cNvSpPr>
            <a:spLocks noGrp="1"/>
          </p:cNvSpPr>
          <p:nvPr>
            <p:ph type="pic" idx="1"/>
          </p:nvPr>
        </p:nvSpPr>
        <p:spPr>
          <a:xfrm>
            <a:off x="3190335" y="817033"/>
            <a:ext cx="9765983" cy="5486400"/>
          </a:xfrm>
        </p:spPr>
        <p:txBody>
          <a:bodyPr/>
          <a:lstStyle>
            <a:lvl1pPr marL="0" indent="0">
              <a:buNone/>
              <a:defRPr sz="5000"/>
            </a:lvl1pPr>
            <a:lvl2pPr marL="718444" indent="0">
              <a:buNone/>
              <a:defRPr sz="4400"/>
            </a:lvl2pPr>
            <a:lvl3pPr marL="1436888" indent="0">
              <a:buNone/>
              <a:defRPr sz="3800"/>
            </a:lvl3pPr>
            <a:lvl4pPr marL="2155332" indent="0">
              <a:buNone/>
              <a:defRPr sz="3100"/>
            </a:lvl4pPr>
            <a:lvl5pPr marL="2873776" indent="0">
              <a:buNone/>
              <a:defRPr sz="3100"/>
            </a:lvl5pPr>
            <a:lvl6pPr marL="3592220" indent="0">
              <a:buNone/>
              <a:defRPr sz="3100"/>
            </a:lvl6pPr>
            <a:lvl7pPr marL="4310664" indent="0">
              <a:buNone/>
              <a:defRPr sz="3100"/>
            </a:lvl7pPr>
            <a:lvl8pPr marL="5029109" indent="0">
              <a:buNone/>
              <a:defRPr sz="3100"/>
            </a:lvl8pPr>
            <a:lvl9pPr marL="5747553" indent="0">
              <a:buNone/>
              <a:defRPr sz="3100"/>
            </a:lvl9pPr>
          </a:lstStyle>
          <a:p>
            <a:pPr lvl="0"/>
            <a:endParaRPr lang="vi-VN" noProof="0" smtClean="0"/>
          </a:p>
        </p:txBody>
      </p:sp>
      <p:sp>
        <p:nvSpPr>
          <p:cNvPr id="4" name="Text Placeholder 3"/>
          <p:cNvSpPr>
            <a:spLocks noGrp="1"/>
          </p:cNvSpPr>
          <p:nvPr>
            <p:ph type="body" sz="half" idx="2"/>
          </p:nvPr>
        </p:nvSpPr>
        <p:spPr>
          <a:xfrm>
            <a:off x="3190335" y="7156452"/>
            <a:ext cx="9765983" cy="1073149"/>
          </a:xfrm>
        </p:spPr>
        <p:txBody>
          <a:bodyPr/>
          <a:lstStyle>
            <a:lvl1pPr marL="0" indent="0">
              <a:buNone/>
              <a:defRPr sz="2200"/>
            </a:lvl1pPr>
            <a:lvl2pPr marL="718444" indent="0">
              <a:buNone/>
              <a:defRPr sz="1900"/>
            </a:lvl2pPr>
            <a:lvl3pPr marL="1436888" indent="0">
              <a:buNone/>
              <a:defRPr sz="1600"/>
            </a:lvl3pPr>
            <a:lvl4pPr marL="2155332" indent="0">
              <a:buNone/>
              <a:defRPr sz="1400"/>
            </a:lvl4pPr>
            <a:lvl5pPr marL="2873776" indent="0">
              <a:buNone/>
              <a:defRPr sz="1400"/>
            </a:lvl5pPr>
            <a:lvl6pPr marL="3592220" indent="0">
              <a:buNone/>
              <a:defRPr sz="1400"/>
            </a:lvl6pPr>
            <a:lvl7pPr marL="4310664" indent="0">
              <a:buNone/>
              <a:defRPr sz="1400"/>
            </a:lvl7pPr>
            <a:lvl8pPr marL="5029109" indent="0">
              <a:buNone/>
              <a:defRPr sz="1400"/>
            </a:lvl8pPr>
            <a:lvl9pPr marL="5747553" indent="0">
              <a:buNone/>
              <a:defRPr sz="1400"/>
            </a:lvl9pPr>
          </a:lstStyle>
          <a:p>
            <a:pPr lvl="0"/>
            <a:r>
              <a:rPr lang="en-US" smtClean="0"/>
              <a:t>Click to edit Master text styles</a:t>
            </a:r>
          </a:p>
        </p:txBody>
      </p:sp>
      <p:sp>
        <p:nvSpPr>
          <p:cNvPr id="5" name="Rectangle 4"/>
          <p:cNvSpPr>
            <a:spLocks noGrp="1" noChangeArrowheads="1"/>
          </p:cNvSpPr>
          <p:nvPr>
            <p:ph type="dt" sz="half" idx="10"/>
          </p:nvPr>
        </p:nvSpPr>
        <p:spPr>
          <a:ln/>
        </p:spPr>
        <p:txBody>
          <a:bodyPr/>
          <a:lstStyle>
            <a:lvl1pPr>
              <a:defRPr/>
            </a:lvl1pPr>
          </a:lstStyle>
          <a:p>
            <a:pPr>
              <a:defRPr/>
            </a:pPr>
            <a:endParaRPr lang="en-US"/>
          </a:p>
        </p:txBody>
      </p:sp>
      <p:sp>
        <p:nvSpPr>
          <p:cNvPr id="6" name="Rectangle 5"/>
          <p:cNvSpPr>
            <a:spLocks noGrp="1" noChangeArrowheads="1"/>
          </p:cNvSpPr>
          <p:nvPr>
            <p:ph type="ftr" sz="quarter" idx="11"/>
          </p:nvPr>
        </p:nvSpPr>
        <p:spPr>
          <a:ln/>
        </p:spPr>
        <p:txBody>
          <a:bodyPr/>
          <a:lstStyle>
            <a:lvl1pPr>
              <a:defRPr/>
            </a:lvl1pPr>
          </a:lstStyle>
          <a:p>
            <a:pPr>
              <a:defRPr/>
            </a:pPr>
            <a:endParaRPr lang="en-US"/>
          </a:p>
        </p:txBody>
      </p:sp>
      <p:sp>
        <p:nvSpPr>
          <p:cNvPr id="7" name="Rectangle 6"/>
          <p:cNvSpPr>
            <a:spLocks noGrp="1" noChangeArrowheads="1"/>
          </p:cNvSpPr>
          <p:nvPr>
            <p:ph type="sldNum" sz="quarter" idx="12"/>
          </p:nvPr>
        </p:nvSpPr>
        <p:spPr>
          <a:ln/>
        </p:spPr>
        <p:txBody>
          <a:bodyPr/>
          <a:lstStyle>
            <a:lvl1pPr>
              <a:defRPr/>
            </a:lvl1pPr>
          </a:lstStyle>
          <a:p>
            <a:pPr>
              <a:defRPr/>
            </a:pPr>
            <a:fld id="{72090DF4-68DF-4AAF-98F9-EB3836BAB8B4}" type="slidenum">
              <a:rPr lang="en-US" altLang="en-US"/>
              <a:pPr>
                <a:defRPr/>
              </a:pPr>
              <a:t>‹#›</a:t>
            </a:fld>
            <a:endParaRPr lang="en-US" altLang="en-US"/>
          </a:p>
        </p:txBody>
      </p:sp>
    </p:spTree>
    <p:extLst>
      <p:ext uri="{BB962C8B-B14F-4D97-AF65-F5344CB8AC3E}">
        <p14:creationId xmlns:p14="http://schemas.microsoft.com/office/powerpoint/2010/main" val="12588337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0">
          <a:blip r:embed="rId13"/>
          <a:srcRect/>
          <a:stretch>
            <a:fillRect/>
          </a:stretch>
        </a:blip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813832" y="366713"/>
            <a:ext cx="14648974"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ctr" anchorCtr="0" compatLnSpc="1">
            <a:prstTxWarp prst="textNoShape">
              <a:avLst/>
            </a:prstTxWarp>
          </a:bodyPr>
          <a:lstStyle/>
          <a:p>
            <a:pPr lvl="0"/>
            <a:r>
              <a:rPr lang="en-US" altLang="en-US" smtClean="0"/>
              <a:t>Click to edit Master title style</a:t>
            </a:r>
          </a:p>
        </p:txBody>
      </p:sp>
      <p:sp>
        <p:nvSpPr>
          <p:cNvPr id="1027" name="Rectangle 3"/>
          <p:cNvSpPr>
            <a:spLocks noGrp="1" noChangeArrowheads="1"/>
          </p:cNvSpPr>
          <p:nvPr>
            <p:ph type="body" idx="1"/>
          </p:nvPr>
        </p:nvSpPr>
        <p:spPr bwMode="auto">
          <a:xfrm>
            <a:off x="813832" y="2133600"/>
            <a:ext cx="14648974" cy="6034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p>
            <a:pPr lvl="0"/>
            <a:r>
              <a:rPr lang="en-US" altLang="en-US" smtClean="0"/>
              <a:t>Click to 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1028" name="Rectangle 4"/>
          <p:cNvSpPr>
            <a:spLocks noGrp="1" noChangeArrowheads="1"/>
          </p:cNvSpPr>
          <p:nvPr>
            <p:ph type="dt" sz="half" idx="2"/>
          </p:nvPr>
        </p:nvSpPr>
        <p:spPr bwMode="auto">
          <a:xfrm>
            <a:off x="813832"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eaLnBrk="1" hangingPunct="1">
              <a:defRPr sz="2200">
                <a:latin typeface="Arial" charset="0"/>
              </a:defRPr>
            </a:lvl1pPr>
          </a:lstStyle>
          <a:p>
            <a:pPr>
              <a:defRPr/>
            </a:pPr>
            <a:endParaRPr lang="en-US"/>
          </a:p>
        </p:txBody>
      </p:sp>
      <p:sp>
        <p:nvSpPr>
          <p:cNvPr id="1029" name="Rectangle 5"/>
          <p:cNvSpPr>
            <a:spLocks noGrp="1" noChangeArrowheads="1"/>
          </p:cNvSpPr>
          <p:nvPr>
            <p:ph type="ftr" sz="quarter" idx="3"/>
          </p:nvPr>
        </p:nvSpPr>
        <p:spPr bwMode="auto">
          <a:xfrm>
            <a:off x="5561185" y="8326438"/>
            <a:ext cx="5154269"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ctr" eaLnBrk="1" hangingPunct="1">
              <a:defRPr sz="2200">
                <a:latin typeface="Arial" charset="0"/>
              </a:defRPr>
            </a:lvl1pPr>
          </a:lstStyle>
          <a:p>
            <a:pPr>
              <a:defRPr/>
            </a:pPr>
            <a:endParaRPr lang="en-US"/>
          </a:p>
        </p:txBody>
      </p:sp>
      <p:sp>
        <p:nvSpPr>
          <p:cNvPr id="1030" name="Rectangle 6"/>
          <p:cNvSpPr>
            <a:spLocks noGrp="1" noChangeArrowheads="1"/>
          </p:cNvSpPr>
          <p:nvPr>
            <p:ph type="sldNum" sz="quarter" idx="4"/>
          </p:nvPr>
        </p:nvSpPr>
        <p:spPr bwMode="auto">
          <a:xfrm>
            <a:off x="11664924" y="8326438"/>
            <a:ext cx="3797882" cy="635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143689" tIns="71844" rIns="143689" bIns="71844" numCol="1" anchor="t" anchorCtr="0" compatLnSpc="1">
            <a:prstTxWarp prst="textNoShape">
              <a:avLst/>
            </a:prstTxWarp>
          </a:bodyPr>
          <a:lstStyle>
            <a:lvl1pPr algn="r" eaLnBrk="1" hangingPunct="1">
              <a:defRPr sz="2200"/>
            </a:lvl1pPr>
          </a:lstStyle>
          <a:p>
            <a:pPr>
              <a:defRPr/>
            </a:pPr>
            <a:fld id="{F4264759-E7CE-4A8C-955C-20DA2A50E45F}" type="slidenum">
              <a:rPr lang="en-US" altLang="en-US"/>
              <a:pPr>
                <a:defRPr/>
              </a:pPr>
              <a:t>‹#›</a:t>
            </a:fld>
            <a:endParaRPr lang="en-US"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6900">
          <a:solidFill>
            <a:schemeClr val="tx2"/>
          </a:solidFill>
          <a:latin typeface="+mj-lt"/>
          <a:ea typeface="+mj-ea"/>
          <a:cs typeface="+mj-cs"/>
        </a:defRPr>
      </a:lvl1pPr>
      <a:lvl2pPr algn="ctr" rtl="0" eaLnBrk="0" fontAlgn="base" hangingPunct="0">
        <a:spcBef>
          <a:spcPct val="0"/>
        </a:spcBef>
        <a:spcAft>
          <a:spcPct val="0"/>
        </a:spcAft>
        <a:defRPr sz="6900">
          <a:solidFill>
            <a:schemeClr val="tx2"/>
          </a:solidFill>
          <a:latin typeface="Arial" charset="0"/>
        </a:defRPr>
      </a:lvl2pPr>
      <a:lvl3pPr algn="ctr" rtl="0" eaLnBrk="0" fontAlgn="base" hangingPunct="0">
        <a:spcBef>
          <a:spcPct val="0"/>
        </a:spcBef>
        <a:spcAft>
          <a:spcPct val="0"/>
        </a:spcAft>
        <a:defRPr sz="6900">
          <a:solidFill>
            <a:schemeClr val="tx2"/>
          </a:solidFill>
          <a:latin typeface="Arial" charset="0"/>
        </a:defRPr>
      </a:lvl3pPr>
      <a:lvl4pPr algn="ctr" rtl="0" eaLnBrk="0" fontAlgn="base" hangingPunct="0">
        <a:spcBef>
          <a:spcPct val="0"/>
        </a:spcBef>
        <a:spcAft>
          <a:spcPct val="0"/>
        </a:spcAft>
        <a:defRPr sz="6900">
          <a:solidFill>
            <a:schemeClr val="tx2"/>
          </a:solidFill>
          <a:latin typeface="Arial" charset="0"/>
        </a:defRPr>
      </a:lvl4pPr>
      <a:lvl5pPr algn="ctr" rtl="0" eaLnBrk="0" fontAlgn="base" hangingPunct="0">
        <a:spcBef>
          <a:spcPct val="0"/>
        </a:spcBef>
        <a:spcAft>
          <a:spcPct val="0"/>
        </a:spcAft>
        <a:defRPr sz="6900">
          <a:solidFill>
            <a:schemeClr val="tx2"/>
          </a:solidFill>
          <a:latin typeface="Arial" charset="0"/>
        </a:defRPr>
      </a:lvl5pPr>
      <a:lvl6pPr marL="718444" algn="ctr" rtl="0" fontAlgn="base">
        <a:spcBef>
          <a:spcPct val="0"/>
        </a:spcBef>
        <a:spcAft>
          <a:spcPct val="0"/>
        </a:spcAft>
        <a:defRPr sz="6900">
          <a:solidFill>
            <a:schemeClr val="tx2"/>
          </a:solidFill>
          <a:latin typeface="Arial" charset="0"/>
        </a:defRPr>
      </a:lvl6pPr>
      <a:lvl7pPr marL="1436888" algn="ctr" rtl="0" fontAlgn="base">
        <a:spcBef>
          <a:spcPct val="0"/>
        </a:spcBef>
        <a:spcAft>
          <a:spcPct val="0"/>
        </a:spcAft>
        <a:defRPr sz="6900">
          <a:solidFill>
            <a:schemeClr val="tx2"/>
          </a:solidFill>
          <a:latin typeface="Arial" charset="0"/>
        </a:defRPr>
      </a:lvl7pPr>
      <a:lvl8pPr marL="2155332" algn="ctr" rtl="0" fontAlgn="base">
        <a:spcBef>
          <a:spcPct val="0"/>
        </a:spcBef>
        <a:spcAft>
          <a:spcPct val="0"/>
        </a:spcAft>
        <a:defRPr sz="6900">
          <a:solidFill>
            <a:schemeClr val="tx2"/>
          </a:solidFill>
          <a:latin typeface="Arial" charset="0"/>
        </a:defRPr>
      </a:lvl8pPr>
      <a:lvl9pPr marL="2873776" algn="ctr" rtl="0" fontAlgn="base">
        <a:spcBef>
          <a:spcPct val="0"/>
        </a:spcBef>
        <a:spcAft>
          <a:spcPct val="0"/>
        </a:spcAft>
        <a:defRPr sz="6900">
          <a:solidFill>
            <a:schemeClr val="tx2"/>
          </a:solidFill>
          <a:latin typeface="Arial" charset="0"/>
        </a:defRPr>
      </a:lvl9pPr>
    </p:titleStyle>
    <p:bodyStyle>
      <a:lvl1pPr marL="538163" indent="-538163" algn="l" rtl="0" eaLnBrk="0" fontAlgn="base" hangingPunct="0">
        <a:spcBef>
          <a:spcPct val="20000"/>
        </a:spcBef>
        <a:spcAft>
          <a:spcPct val="0"/>
        </a:spcAft>
        <a:buChar char="•"/>
        <a:defRPr sz="5000">
          <a:solidFill>
            <a:schemeClr val="tx1"/>
          </a:solidFill>
          <a:latin typeface="+mn-lt"/>
          <a:ea typeface="+mn-ea"/>
          <a:cs typeface="+mn-cs"/>
        </a:defRPr>
      </a:lvl1pPr>
      <a:lvl2pPr marL="1166813" indent="-447675" algn="l" rtl="0" eaLnBrk="0" fontAlgn="base" hangingPunct="0">
        <a:spcBef>
          <a:spcPct val="20000"/>
        </a:spcBef>
        <a:spcAft>
          <a:spcPct val="0"/>
        </a:spcAft>
        <a:buChar char="–"/>
        <a:defRPr sz="4400">
          <a:solidFill>
            <a:schemeClr val="tx1"/>
          </a:solidFill>
          <a:latin typeface="+mn-lt"/>
        </a:defRPr>
      </a:lvl2pPr>
      <a:lvl3pPr marL="1795463" indent="-358775" algn="l" rtl="0" eaLnBrk="0" fontAlgn="base" hangingPunct="0">
        <a:spcBef>
          <a:spcPct val="20000"/>
        </a:spcBef>
        <a:spcAft>
          <a:spcPct val="0"/>
        </a:spcAft>
        <a:buChar char="•"/>
        <a:defRPr sz="3800">
          <a:solidFill>
            <a:schemeClr val="tx1"/>
          </a:solidFill>
          <a:latin typeface="+mn-lt"/>
        </a:defRPr>
      </a:lvl3pPr>
      <a:lvl4pPr marL="2513013" indent="-358775" algn="l" rtl="0" eaLnBrk="0" fontAlgn="base" hangingPunct="0">
        <a:spcBef>
          <a:spcPct val="20000"/>
        </a:spcBef>
        <a:spcAft>
          <a:spcPct val="0"/>
        </a:spcAft>
        <a:buChar char="–"/>
        <a:defRPr sz="3100">
          <a:solidFill>
            <a:schemeClr val="tx1"/>
          </a:solidFill>
          <a:latin typeface="+mn-lt"/>
        </a:defRPr>
      </a:lvl4pPr>
      <a:lvl5pPr marL="3232150" indent="-358775" algn="l" rtl="0" eaLnBrk="0" fontAlgn="base" hangingPunct="0">
        <a:spcBef>
          <a:spcPct val="20000"/>
        </a:spcBef>
        <a:spcAft>
          <a:spcPct val="0"/>
        </a:spcAft>
        <a:buChar char="»"/>
        <a:defRPr sz="3100">
          <a:solidFill>
            <a:schemeClr val="tx1"/>
          </a:solidFill>
          <a:latin typeface="+mn-lt"/>
        </a:defRPr>
      </a:lvl5pPr>
      <a:lvl6pPr marL="3951442" indent="-359222" algn="l" rtl="0" fontAlgn="base">
        <a:spcBef>
          <a:spcPct val="20000"/>
        </a:spcBef>
        <a:spcAft>
          <a:spcPct val="0"/>
        </a:spcAft>
        <a:buChar char="»"/>
        <a:defRPr sz="3100">
          <a:solidFill>
            <a:schemeClr val="tx1"/>
          </a:solidFill>
          <a:latin typeface="+mn-lt"/>
        </a:defRPr>
      </a:lvl6pPr>
      <a:lvl7pPr marL="4669887" indent="-359222" algn="l" rtl="0" fontAlgn="base">
        <a:spcBef>
          <a:spcPct val="20000"/>
        </a:spcBef>
        <a:spcAft>
          <a:spcPct val="0"/>
        </a:spcAft>
        <a:buChar char="»"/>
        <a:defRPr sz="3100">
          <a:solidFill>
            <a:schemeClr val="tx1"/>
          </a:solidFill>
          <a:latin typeface="+mn-lt"/>
        </a:defRPr>
      </a:lvl7pPr>
      <a:lvl8pPr marL="5388331" indent="-359222" algn="l" rtl="0" fontAlgn="base">
        <a:spcBef>
          <a:spcPct val="20000"/>
        </a:spcBef>
        <a:spcAft>
          <a:spcPct val="0"/>
        </a:spcAft>
        <a:buChar char="»"/>
        <a:defRPr sz="3100">
          <a:solidFill>
            <a:schemeClr val="tx1"/>
          </a:solidFill>
          <a:latin typeface="+mn-lt"/>
        </a:defRPr>
      </a:lvl8pPr>
      <a:lvl9pPr marL="6106775" indent="-359222" algn="l" rtl="0" fontAlgn="base">
        <a:spcBef>
          <a:spcPct val="20000"/>
        </a:spcBef>
        <a:spcAft>
          <a:spcPct val="0"/>
        </a:spcAft>
        <a:buChar char="»"/>
        <a:defRPr sz="3100">
          <a:solidFill>
            <a:schemeClr val="tx1"/>
          </a:solidFill>
          <a:latin typeface="+mn-lt"/>
        </a:defRPr>
      </a:lvl9pPr>
    </p:bodyStyle>
    <p:otherStyle>
      <a:defPPr>
        <a:defRPr lang="vi-VN"/>
      </a:defPPr>
      <a:lvl1pPr marL="0" algn="l" defTabSz="1436888" rtl="0" eaLnBrk="1" latinLnBrk="0" hangingPunct="1">
        <a:defRPr sz="2800" kern="1200">
          <a:solidFill>
            <a:schemeClr val="tx1"/>
          </a:solidFill>
          <a:latin typeface="+mn-lt"/>
          <a:ea typeface="+mn-ea"/>
          <a:cs typeface="+mn-cs"/>
        </a:defRPr>
      </a:lvl1pPr>
      <a:lvl2pPr marL="718444" algn="l" defTabSz="1436888" rtl="0" eaLnBrk="1" latinLnBrk="0" hangingPunct="1">
        <a:defRPr sz="2800" kern="1200">
          <a:solidFill>
            <a:schemeClr val="tx1"/>
          </a:solidFill>
          <a:latin typeface="+mn-lt"/>
          <a:ea typeface="+mn-ea"/>
          <a:cs typeface="+mn-cs"/>
        </a:defRPr>
      </a:lvl2pPr>
      <a:lvl3pPr marL="1436888" algn="l" defTabSz="1436888" rtl="0" eaLnBrk="1" latinLnBrk="0" hangingPunct="1">
        <a:defRPr sz="2800" kern="1200">
          <a:solidFill>
            <a:schemeClr val="tx1"/>
          </a:solidFill>
          <a:latin typeface="+mn-lt"/>
          <a:ea typeface="+mn-ea"/>
          <a:cs typeface="+mn-cs"/>
        </a:defRPr>
      </a:lvl3pPr>
      <a:lvl4pPr marL="2155332" algn="l" defTabSz="1436888" rtl="0" eaLnBrk="1" latinLnBrk="0" hangingPunct="1">
        <a:defRPr sz="2800" kern="1200">
          <a:solidFill>
            <a:schemeClr val="tx1"/>
          </a:solidFill>
          <a:latin typeface="+mn-lt"/>
          <a:ea typeface="+mn-ea"/>
          <a:cs typeface="+mn-cs"/>
        </a:defRPr>
      </a:lvl4pPr>
      <a:lvl5pPr marL="2873776" algn="l" defTabSz="1436888" rtl="0" eaLnBrk="1" latinLnBrk="0" hangingPunct="1">
        <a:defRPr sz="2800" kern="1200">
          <a:solidFill>
            <a:schemeClr val="tx1"/>
          </a:solidFill>
          <a:latin typeface="+mn-lt"/>
          <a:ea typeface="+mn-ea"/>
          <a:cs typeface="+mn-cs"/>
        </a:defRPr>
      </a:lvl5pPr>
      <a:lvl6pPr marL="3592220" algn="l" defTabSz="1436888" rtl="0" eaLnBrk="1" latinLnBrk="0" hangingPunct="1">
        <a:defRPr sz="2800" kern="1200">
          <a:solidFill>
            <a:schemeClr val="tx1"/>
          </a:solidFill>
          <a:latin typeface="+mn-lt"/>
          <a:ea typeface="+mn-ea"/>
          <a:cs typeface="+mn-cs"/>
        </a:defRPr>
      </a:lvl6pPr>
      <a:lvl7pPr marL="4310664" algn="l" defTabSz="1436888" rtl="0" eaLnBrk="1" latinLnBrk="0" hangingPunct="1">
        <a:defRPr sz="2800" kern="1200">
          <a:solidFill>
            <a:schemeClr val="tx1"/>
          </a:solidFill>
          <a:latin typeface="+mn-lt"/>
          <a:ea typeface="+mn-ea"/>
          <a:cs typeface="+mn-cs"/>
        </a:defRPr>
      </a:lvl7pPr>
      <a:lvl8pPr marL="5029109" algn="l" defTabSz="1436888" rtl="0" eaLnBrk="1" latinLnBrk="0" hangingPunct="1">
        <a:defRPr sz="2800" kern="1200">
          <a:solidFill>
            <a:schemeClr val="tx1"/>
          </a:solidFill>
          <a:latin typeface="+mn-lt"/>
          <a:ea typeface="+mn-ea"/>
          <a:cs typeface="+mn-cs"/>
        </a:defRPr>
      </a:lvl8pPr>
      <a:lvl9pPr marL="5747553" algn="l" defTabSz="1436888" rtl="0" eaLnBrk="1" latinLnBrk="0" hangingPunct="1">
        <a:defRPr sz="2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2" name="Group 31"/>
          <p:cNvGrpSpPr/>
          <p:nvPr/>
        </p:nvGrpSpPr>
        <p:grpSpPr>
          <a:xfrm>
            <a:off x="4645301" y="149573"/>
            <a:ext cx="7013453" cy="1117345"/>
            <a:chOff x="4626851" y="210532"/>
            <a:chExt cx="6895119" cy="1117345"/>
          </a:xfrm>
        </p:grpSpPr>
        <p:grpSp>
          <p:nvGrpSpPr>
            <p:cNvPr id="33" name="Group 32"/>
            <p:cNvGrpSpPr/>
            <p:nvPr/>
          </p:nvGrpSpPr>
          <p:grpSpPr>
            <a:xfrm>
              <a:off x="4626851" y="210532"/>
              <a:ext cx="6895119" cy="1117345"/>
              <a:chOff x="4626851" y="210532"/>
              <a:chExt cx="6895119" cy="1117345"/>
            </a:xfrm>
          </p:grpSpPr>
          <p:sp>
            <p:nvSpPr>
              <p:cNvPr id="36" name="TextBox 35"/>
              <p:cNvSpPr txBox="1"/>
              <p:nvPr/>
            </p:nvSpPr>
            <p:spPr>
              <a:xfrm>
                <a:off x="4626851" y="210532"/>
                <a:ext cx="6895119" cy="646331"/>
              </a:xfrm>
              <a:prstGeom prst="rect">
                <a:avLst/>
              </a:prstGeom>
              <a:noFill/>
            </p:spPr>
            <p:txBody>
              <a:bodyPr wrap="none" rtlCol="0">
                <a:spAutoFit/>
              </a:bodyPr>
              <a:lstStyle/>
              <a:p>
                <a:r>
                  <a:rPr lang="en-US" sz="3600" smtClean="0">
                    <a:solidFill>
                      <a:srgbClr val="0000CC"/>
                    </a:solidFill>
                    <a:latin typeface="Times New Roman" pitchFamily="18" charset="0"/>
                    <a:cs typeface="Times New Roman" pitchFamily="18" charset="0"/>
                  </a:rPr>
                  <a:t>Thứ……ngày…..tháng…..năm…….</a:t>
                </a:r>
                <a:endParaRPr lang="en-US" sz="3600">
                  <a:solidFill>
                    <a:srgbClr val="0000CC"/>
                  </a:solidFill>
                  <a:latin typeface="Times New Roman" pitchFamily="18" charset="0"/>
                  <a:cs typeface="Times New Roman" pitchFamily="18" charset="0"/>
                </a:endParaRPr>
              </a:p>
            </p:txBody>
          </p:sp>
          <p:sp>
            <p:nvSpPr>
              <p:cNvPr id="37" name="TextBox 36"/>
              <p:cNvSpPr txBox="1"/>
              <p:nvPr/>
            </p:nvSpPr>
            <p:spPr>
              <a:xfrm>
                <a:off x="6769511" y="743102"/>
                <a:ext cx="2564962" cy="584775"/>
              </a:xfrm>
              <a:prstGeom prst="rect">
                <a:avLst/>
              </a:prstGeom>
              <a:noFill/>
            </p:spPr>
            <p:txBody>
              <a:bodyPr wrap="none" rtlCol="0">
                <a:spAutoFit/>
              </a:bodyPr>
              <a:lstStyle/>
              <a:p>
                <a:r>
                  <a:rPr lang="en-US" sz="3200" b="1" smtClean="0">
                    <a:solidFill>
                      <a:srgbClr val="FF0066"/>
                    </a:solidFill>
                    <a:latin typeface="Times New Roman" pitchFamily="18" charset="0"/>
                    <a:cs typeface="Times New Roman" pitchFamily="18" charset="0"/>
                  </a:rPr>
                  <a:t>TIẾNG VIỆT</a:t>
                </a:r>
                <a:endParaRPr lang="en-US" sz="3200" b="1">
                  <a:solidFill>
                    <a:srgbClr val="FF0066"/>
                  </a:solidFill>
                  <a:latin typeface="Times New Roman" pitchFamily="18" charset="0"/>
                  <a:cs typeface="Times New Roman" pitchFamily="18" charset="0"/>
                </a:endParaRPr>
              </a:p>
            </p:txBody>
          </p:sp>
        </p:grpSp>
        <p:cxnSp>
          <p:nvCxnSpPr>
            <p:cNvPr id="34" name="Straight Connector 33"/>
            <p:cNvCxnSpPr/>
            <p:nvPr/>
          </p:nvCxnSpPr>
          <p:spPr>
            <a:xfrm>
              <a:off x="6916132" y="1288554"/>
              <a:ext cx="2194560" cy="0"/>
            </a:xfrm>
            <a:prstGeom prst="line">
              <a:avLst/>
            </a:prstGeom>
            <a:ln>
              <a:solidFill>
                <a:srgbClr val="FF0066"/>
              </a:solidFill>
            </a:ln>
          </p:spPr>
          <p:style>
            <a:lnRef idx="2">
              <a:schemeClr val="dk1"/>
            </a:lnRef>
            <a:fillRef idx="0">
              <a:schemeClr val="dk1"/>
            </a:fillRef>
            <a:effectRef idx="1">
              <a:schemeClr val="dk1"/>
            </a:effectRef>
            <a:fontRef idx="minor">
              <a:schemeClr val="tx1"/>
            </a:fontRef>
          </p:style>
        </p:cxnSp>
      </p:grpSp>
      <p:sp>
        <p:nvSpPr>
          <p:cNvPr id="11" name="Rectangle 10"/>
          <p:cNvSpPr/>
          <p:nvPr/>
        </p:nvSpPr>
        <p:spPr>
          <a:xfrm>
            <a:off x="975519" y="1371600"/>
            <a:ext cx="8991599" cy="4745915"/>
          </a:xfrm>
          <a:prstGeom prst="rect">
            <a:avLst/>
          </a:prstGeom>
        </p:spPr>
        <p:txBody>
          <a:bodyPr wrap="square">
            <a:spAutoFit/>
          </a:bodyPr>
          <a:lstStyle/>
          <a:p>
            <a:pPr>
              <a:lnSpc>
                <a:spcPct val="120000"/>
              </a:lnSpc>
            </a:pPr>
            <a:r>
              <a:rPr lang="en-US" sz="3600" b="1" smtClean="0">
                <a:solidFill>
                  <a:srgbClr val="0000CC"/>
                </a:solidFill>
                <a:latin typeface="Times New Roman" pitchFamily="18" charset="0"/>
                <a:cs typeface="Times New Roman" pitchFamily="18" charset="0"/>
              </a:rPr>
              <a:t>Đọc khổ thơ sau và trả lời câu hỏi</a:t>
            </a:r>
          </a:p>
          <a:p>
            <a:pPr>
              <a:lnSpc>
                <a:spcPct val="120000"/>
              </a:lnSpc>
            </a:pPr>
            <a:r>
              <a:rPr lang="vi-VN" sz="3600" b="1" smtClean="0">
                <a:solidFill>
                  <a:srgbClr val="0000CC"/>
                </a:solidFill>
                <a:latin typeface="Times New Roman" pitchFamily="18" charset="0"/>
                <a:cs typeface="Times New Roman" pitchFamily="18" charset="0"/>
              </a:rPr>
              <a:t>Như </a:t>
            </a:r>
            <a:r>
              <a:rPr lang="vi-VN" sz="3600" b="1">
                <a:solidFill>
                  <a:srgbClr val="0000CC"/>
                </a:solidFill>
                <a:latin typeface="Times New Roman" pitchFamily="18" charset="0"/>
                <a:cs typeface="Times New Roman" pitchFamily="18" charset="0"/>
              </a:rPr>
              <a:t>phép mầu nhiệm</a:t>
            </a:r>
          </a:p>
          <a:p>
            <a:pPr>
              <a:lnSpc>
                <a:spcPct val="120000"/>
              </a:lnSpc>
            </a:pPr>
            <a:r>
              <a:rPr lang="vi-VN" sz="3600" b="1">
                <a:solidFill>
                  <a:srgbClr val="0000CC"/>
                </a:solidFill>
                <a:latin typeface="Times New Roman" pitchFamily="18" charset="0"/>
                <a:cs typeface="Times New Roman" pitchFamily="18" charset="0"/>
              </a:rPr>
              <a:t>Hiện trước mắt em:</a:t>
            </a:r>
          </a:p>
          <a:p>
            <a:pPr>
              <a:lnSpc>
                <a:spcPct val="120000"/>
              </a:lnSpc>
            </a:pPr>
            <a:r>
              <a:rPr lang="vi-VN" sz="3600" b="1">
                <a:solidFill>
                  <a:srgbClr val="0000CC"/>
                </a:solidFill>
                <a:latin typeface="Times New Roman" pitchFamily="18" charset="0"/>
                <a:cs typeface="Times New Roman" pitchFamily="18" charset="0"/>
              </a:rPr>
              <a:t>Biển biếc bình minh</a:t>
            </a:r>
          </a:p>
          <a:p>
            <a:pPr>
              <a:lnSpc>
                <a:spcPct val="120000"/>
              </a:lnSpc>
            </a:pPr>
            <a:r>
              <a:rPr lang="vi-VN" sz="3600" b="1">
                <a:solidFill>
                  <a:srgbClr val="0000CC"/>
                </a:solidFill>
                <a:latin typeface="Times New Roman" pitchFamily="18" charset="0"/>
                <a:cs typeface="Times New Roman" pitchFamily="18" charset="0"/>
              </a:rPr>
              <a:t>Rì rào sóng vỗ...</a:t>
            </a:r>
          </a:p>
          <a:p>
            <a:pPr>
              <a:lnSpc>
                <a:spcPct val="120000"/>
              </a:lnSpc>
            </a:pPr>
            <a:r>
              <a:rPr lang="vi-VN" sz="3600" b="1">
                <a:solidFill>
                  <a:srgbClr val="0000CC"/>
                </a:solidFill>
                <a:latin typeface="Times New Roman" pitchFamily="18" charset="0"/>
                <a:cs typeface="Times New Roman" pitchFamily="18" charset="0"/>
              </a:rPr>
              <a:t>Biết bao điều lạ</a:t>
            </a:r>
          </a:p>
          <a:p>
            <a:pPr>
              <a:lnSpc>
                <a:spcPct val="120000"/>
              </a:lnSpc>
            </a:pPr>
            <a:r>
              <a:rPr lang="vi-VN" sz="3600" b="1">
                <a:solidFill>
                  <a:srgbClr val="0000CC"/>
                </a:solidFill>
                <a:latin typeface="Times New Roman" pitchFamily="18" charset="0"/>
                <a:cs typeface="Times New Roman" pitchFamily="18" charset="0"/>
              </a:rPr>
              <a:t>Từ bàn tay cô.</a:t>
            </a:r>
          </a:p>
        </p:txBody>
      </p:sp>
      <p:sp>
        <p:nvSpPr>
          <p:cNvPr id="8" name="Rectangle 7"/>
          <p:cNvSpPr/>
          <p:nvPr/>
        </p:nvSpPr>
        <p:spPr>
          <a:xfrm>
            <a:off x="1051719" y="6123002"/>
            <a:ext cx="14056721" cy="699102"/>
          </a:xfrm>
          <a:prstGeom prst="rect">
            <a:avLst/>
          </a:prstGeom>
        </p:spPr>
        <p:txBody>
          <a:bodyPr wrap="square">
            <a:spAutoFit/>
          </a:bodyPr>
          <a:lstStyle/>
          <a:p>
            <a:pPr>
              <a:lnSpc>
                <a:spcPct val="120000"/>
              </a:lnSpc>
            </a:pPr>
            <a:r>
              <a:rPr lang="en-US" sz="3600" b="1" smtClean="0">
                <a:solidFill>
                  <a:srgbClr val="FF0000"/>
                </a:solidFill>
                <a:latin typeface="Times New Roman" pitchFamily="18" charset="0"/>
                <a:cs typeface="Times New Roman" pitchFamily="18" charset="0"/>
              </a:rPr>
              <a:t>Em hãy nêu nội dung của bài thơ.</a:t>
            </a:r>
            <a:endParaRPr lang="vi-VN" sz="3600" b="1">
              <a:solidFill>
                <a:srgbClr val="FF0000"/>
              </a:solidFill>
              <a:latin typeface="Times New Roman" pitchFamily="18" charset="0"/>
              <a:cs typeface="Times New Roman" pitchFamily="18" charset="0"/>
            </a:endParaRPr>
          </a:p>
        </p:txBody>
      </p:sp>
      <p:sp>
        <p:nvSpPr>
          <p:cNvPr id="9" name="Rectangle 8"/>
          <p:cNvSpPr/>
          <p:nvPr/>
        </p:nvSpPr>
        <p:spPr>
          <a:xfrm>
            <a:off x="1051719" y="7266002"/>
            <a:ext cx="14056721" cy="1200329"/>
          </a:xfrm>
          <a:prstGeom prst="rect">
            <a:avLst/>
          </a:prstGeom>
        </p:spPr>
        <p:txBody>
          <a:bodyPr wrap="square">
            <a:spAutoFit/>
          </a:bodyPr>
          <a:lstStyle/>
          <a:p>
            <a:pPr algn="just"/>
            <a:r>
              <a:rPr lang="vi-VN" sz="3600" b="1" i="1">
                <a:solidFill>
                  <a:srgbClr val="0000CC"/>
                </a:solidFill>
                <a:latin typeface="Times New Roman" pitchFamily="18" charset="0"/>
                <a:cs typeface="Times New Roman" pitchFamily="18" charset="0"/>
              </a:rPr>
              <a:t>Bài thơ ca ngợi sự khéo léo của cô giáo khi dạy học sinh làm thủ công và thể hiện tình cảm yêu thương, quý trọng cô giáo của các bạn học sinh</a:t>
            </a:r>
            <a:r>
              <a:rPr lang="en-US" sz="3600" b="1" i="1">
                <a:solidFill>
                  <a:srgbClr val="0000CC"/>
                </a:solidFill>
                <a:latin typeface="Times New Roman" pitchFamily="18" charset="0"/>
                <a:cs typeface="Times New Roman" pitchFamily="18" charset="0"/>
              </a:rPr>
              <a:t>.</a:t>
            </a:r>
            <a:endParaRPr lang="en-US" sz="3600">
              <a:solidFill>
                <a:srgbClr val="0000CC"/>
              </a:solidFill>
              <a:latin typeface="Times New Roman" pitchFamily="18" charset="0"/>
              <a:cs typeface="Times New Roman" pitchFamily="18" charset="0"/>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fade">
                                      <p:cBhvr>
                                        <p:cTn id="1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Lst>
  </p:timing>
</p:sld>
</file>

<file path=ppt/tags/tag1.xml><?xml version="1.0" encoding="utf-8"?>
<p:tagLst xmlns:a="http://schemas.openxmlformats.org/drawingml/2006/main" xmlns:r="http://schemas.openxmlformats.org/officeDocument/2006/relationships" xmlns:p="http://schemas.openxmlformats.org/presentationml/2006/main">
  <p:tag name="MMPROD_NEXTUNIQUEID" val="10009"/>
  <p:tag name="MMPROD_UIDATA" val="&lt;database version=&quot;7.0&quot;&gt;&lt;object type=&quot;1&quot; unique_id=&quot;10001&quot;&gt;&lt;object type=&quot;8&quot; unique_id=&quot;10002&quot;&gt;&lt;/object&gt;&lt;object type=&quot;2&quot; unique_id=&quot;10003&quot;&gt;&lt;object type=&quot;3&quot; unique_id=&quot;10005&quot;&gt;&lt;property id=&quot;20148&quot; value=&quot;5&quot;/&gt;&lt;property id=&quot;20300&quot; value=&quot;Slide 2&quot;/&gt;&lt;property id=&quot;20307&quot; value=&quot;293&quot;/&gt;&lt;/object&gt;&lt;object type=&quot;3&quot; unique_id=&quot;10006&quot;&gt;&lt;property id=&quot;20148&quot; value=&quot;5&quot;/&gt;&lt;property id=&quot;20300&quot; value=&quot;Slide 3&quot;/&gt;&lt;property id=&quot;20307&quot; value=&quot;317&quot;/&gt;&lt;/object&gt;&lt;object type=&quot;3&quot; unique_id=&quot;10008&quot;&gt;&lt;property id=&quot;20148&quot; value=&quot;5&quot;/&gt;&lt;property id=&quot;20300&quot; value=&quot;Slide 5&quot;/&gt;&lt;property id=&quot;20307&quot; value=&quot;325&quot;/&gt;&lt;/object&gt;&lt;object type=&quot;3&quot; unique_id=&quot;10009&quot;&gt;&lt;property id=&quot;20148&quot; value=&quot;5&quot;/&gt;&lt;property id=&quot;20300&quot; value=&quot;Slide 6&quot;/&gt;&lt;property id=&quot;20307&quot; value=&quot;298&quot;/&gt;&lt;/object&gt;&lt;object type=&quot;3&quot; unique_id=&quot;10010&quot;&gt;&lt;property id=&quot;20148&quot; value=&quot;5&quot;/&gt;&lt;property id=&quot;20300&quot; value=&quot;Slide 7&quot;/&gt;&lt;property id=&quot;20307&quot; value=&quot;323&quot;/&gt;&lt;/object&gt;&lt;object type=&quot;3&quot; unique_id=&quot;10011&quot;&gt;&lt;property id=&quot;20148&quot; value=&quot;5&quot;/&gt;&lt;property id=&quot;20300&quot; value=&quot;Slide 8&quot;/&gt;&lt;property id=&quot;20307&quot; value=&quot;299&quot;/&gt;&lt;/object&gt;&lt;object type=&quot;3&quot; unique_id=&quot;10012&quot;&gt;&lt;property id=&quot;20148&quot; value=&quot;5&quot;/&gt;&lt;property id=&quot;20300&quot; value=&quot;Slide 9 - &amp;quot;&amp;#x0D;&amp;#x0A;&amp;#x0D;&amp;#x0A; 1/ Phong traøo Ñoâng Du dieãn ra vaøo thôøi gian naøo? Ai laø ngöôøi laõnh ñaïo? Muïc ñích cuûa phong traøo laø &quot;/&gt;&lt;property id=&quot;20307&quot; value=&quot;318&quot;/&gt;&lt;/object&gt;&lt;object type=&quot;3&quot; unique_id=&quot;10013&quot;&gt;&lt;property id=&quot;20148&quot; value=&quot;5&quot;/&gt;&lt;property id=&quot;20300&quot; value=&quot;Slide 10 - &amp;quot;2. Nhaân daân trong nöôùc, ñaëc bieät laø thanh nieân yeâu nöôùc ñaõ höôûng öùng phong traøo Ñoâng Du nhö theá naø&quot;/&gt;&lt;property id=&quot;20307&quot; value=&quot;319&quot;/&gt;&lt;/object&gt;&lt;object type=&quot;3&quot; unique_id=&quot;10014&quot;&gt;&lt;property id=&quot;20148&quot; value=&quot;5&quot;/&gt;&lt;property id=&quot;20300&quot; value=&quot;Slide 11 - &amp;quot;3/ Keát quaû cuûa phong traøo Ñoâng Du vaø yù nghóa cuûa phong traøo laø gì?&amp;quot;&quot;/&gt;&lt;property id=&quot;20307&quot; value=&quot;320&quot;/&gt;&lt;/object&gt;&lt;object type=&quot;3&quot; unique_id=&quot;10015&quot;&gt;&lt;property id=&quot;20148&quot; value=&quot;5&quot;/&gt;&lt;property id=&quot;20300&quot; value=&quot;Slide 12&quot;/&gt;&lt;property id=&quot;20307&quot; value=&quot;300&quot;/&gt;&lt;/object&gt;&lt;object type=&quot;3&quot; unique_id=&quot;10016&quot;&gt;&lt;property id=&quot;20148&quot; value=&quot;5&quot;/&gt;&lt;property id=&quot;20300&quot; value=&quot;Slide 13 - &amp;quot;&amp;amp;#x09;Phan Boäi Chaâu laø nhaø yeâu nöôùc tieâu bieåu cuûa Vieät Nam ôû giai ñoaïn naøo ?&amp;quot;&quot;/&gt;&lt;property id=&quot;20307&quot; value=&quot;263&quot;/&gt;&lt;/object&gt;&lt;object type=&quot;3&quot; unique_id=&quot;10017&quot;&gt;&lt;property id=&quot;20148&quot; value=&quot;5&quot;/&gt;&lt;property id=&quot;20300&quot; value=&quot;Slide 14 - &amp;quot;&amp;#x0D;&amp;#x0A;BAØI HOÏC&amp;#x0D;&amp;#x0A;&amp;quot;&quot;/&gt;&lt;property id=&quot;20307&quot; value=&quot;271&quot;/&gt;&lt;/object&gt;&lt;object type=&quot;3&quot; unique_id=&quot;10050&quot;&gt;&lt;property id=&quot;20148&quot; value=&quot;5&quot;/&gt;&lt;property id=&quot;20300&quot; value=&quot;Slide 1&quot;/&gt;&lt;property id=&quot;20307&quot; value=&quot;327&quot;/&gt;&lt;/object&gt;&lt;object type=&quot;3&quot; unique_id=&quot;10149&quot;&gt;&lt;property id=&quot;20148&quot; value=&quot;5&quot;/&gt;&lt;property id=&quot;20300&quot; value=&quot;Slide 4&quot;/&gt;&lt;property id=&quot;20307&quot; value=&quot;328&quot;/&gt;&lt;/object&gt;&lt;/object&gt;&lt;/object&gt;&lt;/database&gt;"/>
  <p:tag name="SECTOMILLISECCONVERTED" val="1"/>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Cascade</Template>
  <TotalTime>9554</TotalTime>
  <Words>90</Words>
  <Application>Microsoft Office PowerPoint</Application>
  <PresentationFormat>Custom</PresentationFormat>
  <Paragraphs>11</Paragraphs>
  <Slides>1</Slides>
  <Notes>0</Notes>
  <HiddenSlides>0</HiddenSlides>
  <MMClips>0</MMClips>
  <ScaleCrop>false</ScaleCrop>
  <HeadingPairs>
    <vt:vector size="4" baseType="variant">
      <vt:variant>
        <vt:lpstr>Theme</vt:lpstr>
      </vt:variant>
      <vt:variant>
        <vt:i4>1</vt:i4>
      </vt:variant>
      <vt:variant>
        <vt:lpstr>Slide Titles</vt:lpstr>
      </vt:variant>
      <vt:variant>
        <vt:i4>1</vt:i4>
      </vt:variant>
    </vt:vector>
  </HeadingPairs>
  <TitlesOfParts>
    <vt:vector size="2" baseType="lpstr">
      <vt:lpstr>Default Design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LUONG VINH LONG - TT Bo Ha - Yen The - BG</dc:creator>
  <cp:lastModifiedBy>Admin</cp:lastModifiedBy>
  <cp:revision>908</cp:revision>
  <dcterms:created xsi:type="dcterms:W3CDTF">2008-09-09T22:52:10Z</dcterms:created>
  <dcterms:modified xsi:type="dcterms:W3CDTF">2022-06-29T15:23:33Z</dcterms:modified>
</cp:coreProperties>
</file>