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94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0" name="Rectangle 9"/>
          <p:cNvSpPr/>
          <p:nvPr/>
        </p:nvSpPr>
        <p:spPr>
          <a:xfrm>
            <a:off x="1889920" y="1730468"/>
            <a:ext cx="89915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</a:t>
            </a:r>
          </a:p>
          <a:p>
            <a:pPr>
              <a:lnSpc>
                <a:spcPct val="120000"/>
              </a:lnSpc>
            </a:pP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tờ giấy đỏ</a:t>
            </a:r>
          </a:p>
          <a:p>
            <a:pPr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Mềm mại tay cô</a:t>
            </a:r>
          </a:p>
          <a:p>
            <a:pPr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Mặt trời đã phô</a:t>
            </a:r>
          </a:p>
          <a:p>
            <a:pPr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Nhiều tia nắng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toả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853998" y="5334000"/>
            <a:ext cx="1405672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 khổ thơ vừa đọc, em hãy cho biết cô giáo đã gấp được đồ vật gì?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853998" y="6477000"/>
            <a:ext cx="1405672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Cô giáo đã gấp được ánh mặt trời có nhiều tia nắng toả.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9568</TotalTime>
  <Words>69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910</cp:revision>
  <dcterms:created xsi:type="dcterms:W3CDTF">2008-09-09T22:52:10Z</dcterms:created>
  <dcterms:modified xsi:type="dcterms:W3CDTF">2022-06-29T15:20:58Z</dcterms:modified>
</cp:coreProperties>
</file>