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7C80"/>
    <a:srgbClr val="FF0066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63" d="100"/>
          <a:sy n="63" d="100"/>
        </p:scale>
        <p:origin x="-494" y="-82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45301" y="149573"/>
            <a:ext cx="7013453" cy="1117345"/>
            <a:chOff x="4626851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626851" y="210532"/>
              <a:ext cx="6895119" cy="1117345"/>
              <a:chOff x="4626851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626851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69511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916132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0" name="Rectangle 9"/>
          <p:cNvSpPr/>
          <p:nvPr/>
        </p:nvSpPr>
        <p:spPr>
          <a:xfrm>
            <a:off x="1508919" y="1730468"/>
            <a:ext cx="899159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Đọc khổ thơ sau và trả lời câu hỏi</a:t>
            </a:r>
          </a:p>
          <a:p>
            <a:pPr>
              <a:lnSpc>
                <a:spcPct val="120000"/>
              </a:lnSpc>
            </a:pPr>
            <a:r>
              <a:rPr lang="vi-VN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Thêm </a:t>
            </a:r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tờ xanh nữa</a:t>
            </a:r>
          </a:p>
          <a:p>
            <a:pPr>
              <a:lnSpc>
                <a:spcPct val="120000"/>
              </a:lnSpc>
            </a:pPr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Cô cắt rất nhanh</a:t>
            </a:r>
          </a:p>
          <a:p>
            <a:pPr>
              <a:lnSpc>
                <a:spcPct val="120000"/>
              </a:lnSpc>
            </a:pPr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Mặt nước dập dềnh</a:t>
            </a:r>
          </a:p>
          <a:p>
            <a:pPr>
              <a:lnSpc>
                <a:spcPct val="120000"/>
              </a:lnSpc>
            </a:pPr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Quanh thuyền sóng </a:t>
            </a:r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lượn</a:t>
            </a:r>
            <a:r>
              <a:rPr lang="vi-VN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vi-VN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508918" y="5562600"/>
            <a:ext cx="1405672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 khổ thơ vừa đọc, em hãy cho biêt cô giáo đã cắt được đồ vật gì?</a:t>
            </a:r>
            <a:endParaRPr lang="vi-VN" sz="3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508918" y="6705600"/>
            <a:ext cx="1405672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Cô giáo đã sắt được mặt nước có sóng lượn.</a:t>
            </a:r>
            <a:endParaRPr lang="vi-VN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9588</TotalTime>
  <Words>66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LUONG VINH LONG - TT Bo Ha - Yen The - BG</dc:creator>
  <cp:lastModifiedBy>Admin</cp:lastModifiedBy>
  <cp:revision>908</cp:revision>
  <dcterms:created xsi:type="dcterms:W3CDTF">2008-09-09T22:52:10Z</dcterms:created>
  <dcterms:modified xsi:type="dcterms:W3CDTF">2022-06-29T15:22:06Z</dcterms:modified>
</cp:coreProperties>
</file>