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36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3399"/>
    <a:srgbClr val="FF0066"/>
    <a:srgbClr val="FF7C80"/>
    <a:srgbClr val="EDF6F7"/>
    <a:srgbClr val="FF6600"/>
    <a:srgbClr val="6600CC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Rectangle 95"/>
          <p:cNvSpPr>
            <a:spLocks noChangeArrowheads="1"/>
          </p:cNvSpPr>
          <p:nvPr/>
        </p:nvSpPr>
        <p:spPr bwMode="auto">
          <a:xfrm>
            <a:off x="5631311" y="1258669"/>
            <a:ext cx="48894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Khởi động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CA13D71-F28B-7549-3DAC-FDCF23F690F9}"/>
              </a:ext>
            </a:extLst>
          </p:cNvPr>
          <p:cNvSpPr txBox="1"/>
          <p:nvPr/>
        </p:nvSpPr>
        <p:spPr>
          <a:xfrm>
            <a:off x="2194719" y="6601435"/>
            <a:ext cx="12573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chuyện kể về cuộc họp của những ai?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2C598490-460C-1331-3966-A0F66CCC8B18}"/>
              </a:ext>
            </a:extLst>
          </p:cNvPr>
          <p:cNvSpPr txBox="1"/>
          <p:nvPr/>
        </p:nvSpPr>
        <p:spPr>
          <a:xfrm>
            <a:off x="2224283" y="7620000"/>
            <a:ext cx="130006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Kể về cuộc họp của các chữ cái và dấu câu.</a:t>
            </a:r>
            <a:endParaRPr 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36727" y="2286000"/>
            <a:ext cx="141405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914400" algn="just"/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Vừa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tan học, các chữ cái và dấu câu đã ngồi lại họp. Bác chữ A dõng dạc mở đầu.</a:t>
            </a:r>
          </a:p>
          <a:p>
            <a:pPr indent="9144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Thưa các bạn ! Hôm nay, chúng ta họp để tìm cách giúp đỡ em Hoàng. Hoàng  hoàn toàn không biết chấm câu. Có đoạn văn bạn viết thế này: “Chú lính bước vào đầu chú. Đội chiếc mũ sắt dưới chân. Đi đôi giày da trên trán lấm tấm mồ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hôi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119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9580</TotalTime>
  <Words>89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1043</cp:revision>
  <dcterms:created xsi:type="dcterms:W3CDTF">2008-09-09T22:52:10Z</dcterms:created>
  <dcterms:modified xsi:type="dcterms:W3CDTF">2022-06-30T01:37:32Z</dcterms:modified>
</cp:coreProperties>
</file>