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36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3399"/>
    <a:srgbClr val="FF0066"/>
    <a:srgbClr val="FF7C80"/>
    <a:srgbClr val="EDF6F7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95"/>
          <p:cNvSpPr>
            <a:spLocks noChangeArrowheads="1"/>
          </p:cNvSpPr>
          <p:nvPr/>
        </p:nvSpPr>
        <p:spPr bwMode="auto">
          <a:xfrm>
            <a:off x="5297085" y="1258669"/>
            <a:ext cx="55579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</a:t>
            </a:r>
            <a:r>
              <a:rPr lang="en-GB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  <a:endParaRPr lang="en-GB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E636CB1E-31E9-C687-7128-7D19C1142BAD}"/>
              </a:ext>
            </a:extLst>
          </p:cNvPr>
          <p:cNvSpPr txBox="1"/>
          <p:nvPr/>
        </p:nvSpPr>
        <p:spPr>
          <a:xfrm>
            <a:off x="1661319" y="6042424"/>
            <a:ext cx="13113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 họp đó bàn về chuyện gì?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656677A2-7412-98FE-57AD-5D80C8515D6F}"/>
              </a:ext>
            </a:extLst>
          </p:cNvPr>
          <p:cNvSpPr txBox="1"/>
          <p:nvPr/>
        </p:nvSpPr>
        <p:spPr>
          <a:xfrm>
            <a:off x="1626975" y="6906128"/>
            <a:ext cx="139508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nl-NL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Cuộc họp bàn về việc tìm cách giúp đỡ Hoàng vì bạn ấy không biết cách chấm câu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61319" y="2133600"/>
            <a:ext cx="13868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>
              <a:lnSpc>
                <a:spcPct val="120000"/>
              </a:lnSpc>
            </a:pP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tiếng xì xào :</a:t>
            </a:r>
          </a:p>
          <a:p>
            <a:pPr>
              <a:lnSpc>
                <a:spcPct val="120000"/>
              </a:lnSpc>
            </a:pP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Thế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nghĩa là gì nhỉ ?</a:t>
            </a:r>
          </a:p>
          <a:p>
            <a:pPr>
              <a:lnSpc>
                <a:spcPct val="120000"/>
              </a:lnSpc>
            </a:pP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Nghĩa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 thế này : "Chú lính bước vào. Đầu chú đội chiếc mũ. Dưới chân đi đôi giày da. Trên chán lấm tấm mồ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hôi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."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9590</TotalTime>
  <Words>95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1044</cp:revision>
  <dcterms:created xsi:type="dcterms:W3CDTF">2008-09-09T22:52:10Z</dcterms:created>
  <dcterms:modified xsi:type="dcterms:W3CDTF">2022-06-30T01:46:44Z</dcterms:modified>
</cp:coreProperties>
</file>