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36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3399"/>
    <a:srgbClr val="FF0066"/>
    <a:srgbClr val="FF7C80"/>
    <a:srgbClr val="EDF6F7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Rectangle 95"/>
          <p:cNvSpPr>
            <a:spLocks noChangeArrowheads="1"/>
          </p:cNvSpPr>
          <p:nvPr/>
        </p:nvSpPr>
        <p:spPr bwMode="auto">
          <a:xfrm>
            <a:off x="5297085" y="1258669"/>
            <a:ext cx="55579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</a:t>
            </a:r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GB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08919" y="2209800"/>
            <a:ext cx="14173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endParaRPr lang="en-US" sz="36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cười rộ lên. Dấu Chấm nói 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Theo tôi, tất cả là do cậu này chẳng bao giờ để ý đến dấu câu. Mỏi tay chỗ nào, cậu ta chấm chỗ ấy.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Cả mấy dấu câu đều lắc đầu 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Ẩu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thế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nhỉ!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CA13D71-F28B-7549-3DAC-FDCF23F690F9}"/>
              </a:ext>
            </a:extLst>
          </p:cNvPr>
          <p:cNvSpPr txBox="1"/>
          <p:nvPr/>
        </p:nvSpPr>
        <p:spPr>
          <a:xfrm>
            <a:off x="1585119" y="6601435"/>
            <a:ext cx="12573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 sao không ai hiểu những điều Hoàng đã viết?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C598490-460C-1331-3966-A0F66CCC8B18}"/>
              </a:ext>
            </a:extLst>
          </p:cNvPr>
          <p:cNvSpPr txBox="1"/>
          <p:nvPr/>
        </p:nvSpPr>
        <p:spPr>
          <a:xfrm>
            <a:off x="1508919" y="7620000"/>
            <a:ext cx="14020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nl-NL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 ai hiểu những điều Hoàng viết vì bạn ấy chấm câu không đúng chỗ.</a:t>
            </a:r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119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9574</TotalTime>
  <Words>104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1043</cp:revision>
  <dcterms:created xsi:type="dcterms:W3CDTF">2008-09-09T22:52:10Z</dcterms:created>
  <dcterms:modified xsi:type="dcterms:W3CDTF">2022-06-30T01:51:38Z</dcterms:modified>
</cp:coreProperties>
</file>