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36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3399"/>
    <a:srgbClr val="FF0066"/>
    <a:srgbClr val="FF7C80"/>
    <a:srgbClr val="EDF6F7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95"/>
          <p:cNvSpPr>
            <a:spLocks noChangeArrowheads="1"/>
          </p:cNvSpPr>
          <p:nvPr/>
        </p:nvSpPr>
        <p:spPr bwMode="auto">
          <a:xfrm>
            <a:off x="5297085" y="1258669"/>
            <a:ext cx="55579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</a:t>
            </a:r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62548" y="2362200"/>
            <a:ext cx="138147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và trả lời câu hỏi:</a:t>
            </a:r>
          </a:p>
          <a:p>
            <a:pPr algn="just"/>
            <a:endParaRPr lang="en-US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Bác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chữ A đề nghị :</a:t>
            </a:r>
          </a:p>
          <a:p>
            <a:pPr algn="just"/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nay, mỗi khi em Hoàng định chấm câu, anh Dấu Chấm cần yêu cầu Hoàng đọc lại nội dung câu văn một lần nữa đã. Được không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CA13D71-F28B-7549-3DAC-FDCF23F690F9}"/>
              </a:ext>
            </a:extLst>
          </p:cNvPr>
          <p:cNvSpPr txBox="1"/>
          <p:nvPr/>
        </p:nvSpPr>
        <p:spPr>
          <a:xfrm>
            <a:off x="1585119" y="6248400"/>
            <a:ext cx="12573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nêu nội dung của bài tập đọc.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C598490-460C-1331-3966-A0F66CCC8B18}"/>
              </a:ext>
            </a:extLst>
          </p:cNvPr>
          <p:cNvSpPr txBox="1"/>
          <p:nvPr/>
        </p:nvSpPr>
        <p:spPr>
          <a:xfrm>
            <a:off x="1508919" y="7266965"/>
            <a:ext cx="14020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 văn khuyên chúng ta k</a:t>
            </a:r>
            <a:r>
              <a:rPr lang="vi-V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 viết </a:t>
            </a:r>
            <a:r>
              <a:rPr lang="en-US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phải </a:t>
            </a:r>
            <a:r>
              <a:rPr lang="vi-V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 dấu câu và đúng chính tả, vì người viết đúng thì người đọc mới hiểu đúng.</a:t>
            </a:r>
            <a:endParaRPr lang="en-US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9573</TotalTime>
  <Words>102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1043</cp:revision>
  <dcterms:created xsi:type="dcterms:W3CDTF">2008-09-09T22:52:10Z</dcterms:created>
  <dcterms:modified xsi:type="dcterms:W3CDTF">2022-06-30T01:55:56Z</dcterms:modified>
</cp:coreProperties>
</file>