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40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7A835"/>
    <a:srgbClr val="0000FF"/>
    <a:srgbClr val="FF0066"/>
    <a:srgbClr val="FF7C80"/>
    <a:srgbClr val="0000CC"/>
    <a:srgbClr val="EDF6F7"/>
    <a:srgbClr val="FF6600"/>
    <a:srgbClr val="6600CC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0" name="Rectangle 95">
            <a:extLst>
              <a:ext uri="{FF2B5EF4-FFF2-40B4-BE49-F238E27FC236}">
                <a16:creationId xmlns:a16="http://schemas.microsoft.com/office/drawing/2014/main" xmlns="" id="{3223F9BB-8668-1ABC-3B03-34A87C5D93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3029" y="1396425"/>
            <a:ext cx="48253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2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TRÒ CHƠI KHỞI ĐỘNG</a:t>
            </a:r>
            <a:endParaRPr lang="en-GB" sz="32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911248E7-B49D-1EE8-D5A4-71B8AFDB093C}"/>
              </a:ext>
            </a:extLst>
          </p:cNvPr>
          <p:cNvSpPr/>
          <p:nvPr/>
        </p:nvSpPr>
        <p:spPr>
          <a:xfrm>
            <a:off x="1051719" y="2331720"/>
            <a:ext cx="1442348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Theo em câu dưới đây thuộc loại câu gì: câu giới thiệu, câu kể hay câu hỏi?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43DF2B55-DBB1-7357-5DEC-88A64FEF3249}"/>
              </a:ext>
            </a:extLst>
          </p:cNvPr>
          <p:cNvSpPr/>
          <p:nvPr/>
        </p:nvSpPr>
        <p:spPr>
          <a:xfrm>
            <a:off x="1813720" y="4190039"/>
            <a:ext cx="13258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Tuần vừa rồi lớp em đã hoàn thành tốt nhiệm vụ được giao.</a:t>
            </a:r>
            <a:endParaRPr lang="en-US" sz="4000" b="1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43DF2B55-DBB1-7357-5DEC-88A64FEF3249}"/>
              </a:ext>
            </a:extLst>
          </p:cNvPr>
          <p:cNvSpPr/>
          <p:nvPr/>
        </p:nvSpPr>
        <p:spPr>
          <a:xfrm>
            <a:off x="2856909" y="5791200"/>
            <a:ext cx="112775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 là câu </a:t>
            </a:r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endParaRPr 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52306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9779</TotalTime>
  <Words>52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1069</cp:revision>
  <dcterms:created xsi:type="dcterms:W3CDTF">2008-09-09T22:52:10Z</dcterms:created>
  <dcterms:modified xsi:type="dcterms:W3CDTF">2022-07-01T00:55:39Z</dcterms:modified>
</cp:coreProperties>
</file>