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0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7A835"/>
    <a:srgbClr val="0000FF"/>
    <a:srgbClr val="FF0066"/>
    <a:srgbClr val="FF7C80"/>
    <a:srgbClr val="0000CC"/>
    <a:srgbClr val="EDF6F7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Rectangle 95">
            <a:extLst>
              <a:ext uri="{FF2B5EF4-FFF2-40B4-BE49-F238E27FC236}">
                <a16:creationId xmlns="" xmlns:a16="http://schemas.microsoft.com/office/drawing/2014/main" id="{3223F9BB-8668-1ABC-3B03-34A87C5D9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029" y="1396425"/>
            <a:ext cx="4825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 KHỞI ĐỘNG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911248E7-B49D-1EE8-D5A4-71B8AFDB093C}"/>
              </a:ext>
            </a:extLst>
          </p:cNvPr>
          <p:cNvSpPr/>
          <p:nvPr/>
        </p:nvSpPr>
        <p:spPr>
          <a:xfrm>
            <a:off x="1051719" y="2331720"/>
            <a:ext cx="144234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Theo em câu dưới đây thuộc loại câu gì: câu giới thiệu, câu kể hay câu hỏi?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43DF2B55-DBB1-7357-5DEC-88A64FEF3249}"/>
              </a:ext>
            </a:extLst>
          </p:cNvPr>
          <p:cNvSpPr/>
          <p:nvPr/>
        </p:nvSpPr>
        <p:spPr>
          <a:xfrm>
            <a:off x="2728118" y="4190039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Hôm qua sao bạn không đi học?</a:t>
            </a:r>
            <a:endParaRPr lang="en-US" sz="40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3DF2B55-DBB1-7357-5DEC-88A64FEF3249}"/>
              </a:ext>
            </a:extLst>
          </p:cNvPr>
          <p:cNvSpPr/>
          <p:nvPr/>
        </p:nvSpPr>
        <p:spPr>
          <a:xfrm>
            <a:off x="2856909" y="5791200"/>
            <a:ext cx="11277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là câu hỏi</a:t>
            </a:r>
            <a:endParaRPr 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5230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9778</TotalTime>
  <Words>46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1068</cp:revision>
  <dcterms:created xsi:type="dcterms:W3CDTF">2008-09-09T22:52:10Z</dcterms:created>
  <dcterms:modified xsi:type="dcterms:W3CDTF">2022-07-01T00:52:15Z</dcterms:modified>
</cp:coreProperties>
</file>