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40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7A835"/>
    <a:srgbClr val="0000FF"/>
    <a:srgbClr val="FF0066"/>
    <a:srgbClr val="FF7C80"/>
    <a:srgbClr val="0000CC"/>
    <a:srgbClr val="EDF6F7"/>
    <a:srgbClr val="FF6600"/>
    <a:srgbClr val="6600CC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 varScale="1">
        <p:scale>
          <a:sx n="63" d="100"/>
          <a:sy n="63" d="100"/>
        </p:scale>
        <p:origin x="-494" y="-82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0" name="Rectangle 95">
            <a:extLst>
              <a:ext uri="{FF2B5EF4-FFF2-40B4-BE49-F238E27FC236}">
                <a16:creationId xmlns:a16="http://schemas.microsoft.com/office/drawing/2014/main" xmlns="" id="{3223F9BB-8668-1ABC-3B03-34A87C5D93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3029" y="1396425"/>
            <a:ext cx="48253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GB" sz="32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TRÒ CHƠI KHỞI ĐỘNG</a:t>
            </a:r>
            <a:endParaRPr lang="en-GB" sz="32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xmlns="" id="{911248E7-B49D-1EE8-D5A4-71B8AFDB093C}"/>
              </a:ext>
            </a:extLst>
          </p:cNvPr>
          <p:cNvSpPr/>
          <p:nvPr/>
        </p:nvSpPr>
        <p:spPr>
          <a:xfrm>
            <a:off x="1051719" y="2331720"/>
            <a:ext cx="1442348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/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Em hãy chỉ ra lỗi sau của câu dưới đây và sửa lại cho đúng</a:t>
            </a:r>
            <a:endParaRPr lang="en-US" sz="38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xmlns="" id="{43DF2B55-DBB1-7357-5DEC-88A64FEF3249}"/>
              </a:ext>
            </a:extLst>
          </p:cNvPr>
          <p:cNvSpPr/>
          <p:nvPr/>
        </p:nvSpPr>
        <p:spPr>
          <a:xfrm>
            <a:off x="2728117" y="3962400"/>
            <a:ext cx="112775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Ngày mai bạn có đi dã ngoại với lớp không !</a:t>
            </a:r>
            <a:endParaRPr lang="en-US" sz="4000" b="1">
              <a:solidFill>
                <a:srgbClr val="FF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43DF2B55-DBB1-7357-5DEC-88A64FEF3249}"/>
              </a:ext>
            </a:extLst>
          </p:cNvPr>
          <p:cNvSpPr/>
          <p:nvPr/>
        </p:nvSpPr>
        <p:spPr>
          <a:xfrm>
            <a:off x="2692704" y="5638800"/>
            <a:ext cx="1160601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Lỗi sai: đây là câu hỏi nhưng đặt dấu chấm than (!) Sửa lại: đặt dấu chấm hỏi ở cuối câu (?)</a:t>
            </a:r>
            <a:endParaRPr lang="en-US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252306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9781</TotalTime>
  <Words>64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 Hong Minh</dc:creator>
  <cp:lastModifiedBy>Admin</cp:lastModifiedBy>
  <cp:revision>1072</cp:revision>
  <dcterms:created xsi:type="dcterms:W3CDTF">2008-09-09T22:52:10Z</dcterms:created>
  <dcterms:modified xsi:type="dcterms:W3CDTF">2022-07-01T01:00:54Z</dcterms:modified>
</cp:coreProperties>
</file>