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1053845"/>
            <a:chOff x="4539228" y="172432"/>
            <a:chExt cx="5399539" cy="105384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68310" y="641502"/>
              <a:ext cx="25649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2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34382" y="1811754"/>
            <a:ext cx="1212146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Từ “Núi non” là từ chỉ hoạt động hay chỉ sự vật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82714" y="3491824"/>
            <a:ext cx="4800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Từ chỉ sự vật.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32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2022-08-15T07:19:52Z</dcterms:modified>
</cp:coreProperties>
</file>