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236910" y="0"/>
            <a:ext cx="5492209" cy="1053845"/>
            <a:chOff x="4539228" y="172432"/>
            <a:chExt cx="5399539" cy="1053845"/>
          </a:xfrm>
        </p:grpSpPr>
        <p:sp>
          <p:nvSpPr>
            <p:cNvPr id="5" name="TextBox 4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968310" y="641502"/>
              <a:ext cx="25649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32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034382" y="1811754"/>
            <a:ext cx="1155079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hỏi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Từ “rì rào” là từ chỉ âm thanh hay chỉ sự vật 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582714" y="3491824"/>
            <a:ext cx="4800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Từ chỉ âm thanh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31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2022-08-15T07:17:02Z</dcterms:modified>
</cp:coreProperties>
</file>