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5236910" y="0"/>
            <a:ext cx="5492209" cy="1053845"/>
            <a:chOff x="4539228" y="172432"/>
            <a:chExt cx="5399539" cy="1053845"/>
          </a:xfrm>
        </p:grpSpPr>
        <p:sp>
          <p:nvSpPr>
            <p:cNvPr id="10" name="TextBox 9"/>
            <p:cNvSpPr txBox="1"/>
            <p:nvPr/>
          </p:nvSpPr>
          <p:spPr>
            <a:xfrm>
              <a:off x="4539228" y="172432"/>
              <a:ext cx="53995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Thứ……ngày…..tháng…..năm…….</a:t>
              </a:r>
              <a:endPara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968310" y="641502"/>
              <a:ext cx="256496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u="sng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TIẾNG VIỆT</a:t>
              </a:r>
              <a:endParaRPr lang="en-US" sz="3200" b="1" u="sng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034382" y="1811754"/>
            <a:ext cx="12748233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 hỏi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Từ “leo trèo ” là từ chỉ âm thanh hay chỉ hoạt động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82714" y="3491824"/>
            <a:ext cx="4800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Từ chỉ hoạt động.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906</TotalTime>
  <Words>32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150</cp:revision>
  <dcterms:created xsi:type="dcterms:W3CDTF">2022-07-10T01:37:20Z</dcterms:created>
  <dcterms:modified xsi:type="dcterms:W3CDTF">2022-08-15T07:20:23Z</dcterms:modified>
</cp:coreProperties>
</file>