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0"/>
            <a:ext cx="5492209" cy="1115401"/>
            <a:chOff x="4539228" y="172432"/>
            <a:chExt cx="5399539" cy="1115401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193053" y="641502"/>
              <a:ext cx="21781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6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694360" y="1134646"/>
            <a:ext cx="46650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đoán nghề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100656" y="8220908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Nghề thợ điện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9519" y="7543800"/>
            <a:ext cx="339227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ham vấn chính sách công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319" y="1811754"/>
            <a:ext cx="7696200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2022-08-15T08:20:07Z</dcterms:modified>
</cp:coreProperties>
</file>