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ghề nhiếp ảnh – Cơ hội và thách thứ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319" y="1773654"/>
            <a:ext cx="8534400" cy="605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5236910" y="0"/>
            <a:ext cx="5492209" cy="1115401"/>
            <a:chOff x="4539228" y="172432"/>
            <a:chExt cx="5399539" cy="1115401"/>
          </a:xfrm>
        </p:grpSpPr>
        <p:sp>
          <p:nvSpPr>
            <p:cNvPr id="11" name="TextBox 10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93053" y="641502"/>
              <a:ext cx="21781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6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694360" y="1134646"/>
            <a:ext cx="46650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đoán nghề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8519" y="8382000"/>
            <a:ext cx="381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Nghề nhiếp ảnh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9519" y="7789784"/>
            <a:ext cx="339227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22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2022-08-15T08:24:50Z</dcterms:modified>
</cp:coreProperties>
</file>