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1115401"/>
            <a:chOff x="4539228" y="172432"/>
            <a:chExt cx="5399539" cy="1115401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93053" y="641502"/>
              <a:ext cx="21781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6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694360" y="1134646"/>
            <a:ext cx="466506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 hình đoán nghề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8519" y="8220908"/>
            <a:ext cx="3810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Nghề ca sĩ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09519" y="7543800"/>
            <a:ext cx="339227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nghề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Tranh Giải Mai Vàng 2019: Nữ ca sĩ - Những dấu ấn sắc nét - Báo Người lao  độ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119" y="1811754"/>
            <a:ext cx="6716901" cy="553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22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2022-08-15T08:23:28Z</dcterms:modified>
</cp:coreProperties>
</file>