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1115401"/>
            <a:chOff x="4539228" y="172432"/>
            <a:chExt cx="5399539" cy="1115401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93053" y="641502"/>
              <a:ext cx="21781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6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694360" y="1134646"/>
            <a:ext cx="46650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đoán nghề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8519" y="8220908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Nghề kĩ sư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9519" y="7543800"/>
            <a:ext cx="339227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Những kiến thức cơ bản và cần thiết của kỹ sư xây dựng là gì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119" y="1773654"/>
            <a:ext cx="8679386" cy="579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2022-08-15T08:20:54Z</dcterms:modified>
</cp:coreProperties>
</file>