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Rectangle 7"/>
          <p:cNvSpPr/>
          <p:nvPr/>
        </p:nvSpPr>
        <p:spPr>
          <a:xfrm>
            <a:off x="746919" y="3861036"/>
            <a:ext cx="6553200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Ngưỡng cửa: 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 thanh dưới của khung cửa ra vào, thường chỉ có ở nhà gỗ hoặc nhà tranh.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5420" y="1905000"/>
            <a:ext cx="8466667" cy="53340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9549</TotalTime>
  <Words>32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906</cp:revision>
  <dcterms:created xsi:type="dcterms:W3CDTF">2008-09-09T22:52:10Z</dcterms:created>
  <dcterms:modified xsi:type="dcterms:W3CDTF">2022-07-25T09:09:14Z</dcterms:modified>
</cp:coreProperties>
</file>