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428412" y="3607272"/>
            <a:ext cx="7252707" cy="136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 men: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bám vào vật gì đó để đi cho vững.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65"/>
          <a:stretch/>
        </p:blipFill>
        <p:spPr>
          <a:xfrm>
            <a:off x="7902255" y="1447800"/>
            <a:ext cx="7646670" cy="6848475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9549</TotalTime>
  <Words>23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906</cp:revision>
  <dcterms:created xsi:type="dcterms:W3CDTF">2008-09-09T22:52:10Z</dcterms:created>
  <dcterms:modified xsi:type="dcterms:W3CDTF">2022-07-25T09:12:51Z</dcterms:modified>
</cp:coreProperties>
</file>