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3333FF"/>
    <a:srgbClr val="0000CC"/>
    <a:srgbClr val="FF0066"/>
    <a:srgbClr val="FF7C80"/>
    <a:srgbClr val="FF6600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3178720" y="1828800"/>
            <a:ext cx="7529344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Đọc khổ thơ sau và trả lời câu hỏi:</a:t>
            </a:r>
          </a:p>
          <a:p>
            <a: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Nơi này ai cũng quen</a:t>
            </a:r>
            <a:b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Ngay từ thời tấm bé</a:t>
            </a:r>
            <a:b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Khi tay bà, tay mẹ</a:t>
            </a:r>
            <a:b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Còn dắt vòng đi men</a:t>
            </a:r>
            <a:r>
              <a:rPr lang="vi-VN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8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024898" y="5215116"/>
            <a:ext cx="752934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Theo em, ai dắt bé tập đi?</a:t>
            </a:r>
          </a:p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 và mẹ dắt bé tập đi.</a:t>
            </a:r>
          </a:p>
        </p:txBody>
      </p:sp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9439</TotalTime>
  <Words>42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1010</cp:revision>
  <dcterms:created xsi:type="dcterms:W3CDTF">2008-09-09T22:52:10Z</dcterms:created>
  <dcterms:modified xsi:type="dcterms:W3CDTF">2022-07-25T14:22:11Z</dcterms:modified>
</cp:coreProperties>
</file>