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3333FF"/>
    <a:srgbClr val="0000CC"/>
    <a:srgbClr val="FF0066"/>
    <a:srgbClr val="FF7C80"/>
    <a:srgbClr val="FF6600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3178720" y="1828800"/>
            <a:ext cx="752934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Đọc khổ thơ sau và trả lời câu hỏi: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Nơi bố mẹ ngày đêm</a:t>
            </a:r>
            <a:b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Lúc nào qua cũng vội</a:t>
            </a:r>
            <a:b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Nơi bạn bè chạy tới</a:t>
            </a:r>
            <a:b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Thường lúc nào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cũng 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8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966119" y="5215116"/>
            <a:ext cx="12191999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Theo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em,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trong câu thơ nói nơi bố mẹ qua, bạn bè chạy tới là nơi nào?</a:t>
            </a:r>
            <a:endParaRPr lang="en-US" sz="3800" b="1" smtClean="0">
              <a:solidFill>
                <a:srgbClr val="FF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Đó là ngưỡng cửa.</a:t>
            </a:r>
            <a:endParaRPr lang="en-US" sz="38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9441</TotalTime>
  <Words>52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1011</cp:revision>
  <dcterms:created xsi:type="dcterms:W3CDTF">2008-09-09T22:52:10Z</dcterms:created>
  <dcterms:modified xsi:type="dcterms:W3CDTF">2022-07-25T13:34:16Z</dcterms:modified>
</cp:coreProperties>
</file>