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3333FF"/>
    <a:srgbClr val="0000CC"/>
    <a:srgbClr val="FF0066"/>
    <a:srgbClr val="FF7C80"/>
    <a:srgbClr val="FF6600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0" d="100"/>
          <a:sy n="60" d="100"/>
        </p:scale>
        <p:origin x="-115" y="-178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3178720" y="1828800"/>
            <a:ext cx="752934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Đọc khổ thơ sau và trả lời câu hỏi: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Nơi này đã đưa tôi</a:t>
            </a:r>
            <a:b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Buổi đầu tiên đến lớp</a:t>
            </a:r>
            <a:b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Nay con đường xa tắp</a:t>
            </a:r>
            <a:b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Vẫn đang chờ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tôi 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8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024897" y="5215116"/>
            <a:ext cx="11438021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Theo em,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“con đường xa tắp” là con đường nào?</a:t>
            </a:r>
            <a:endParaRPr lang="en-US" sz="3800" b="1" smtClean="0">
              <a:solidFill>
                <a:srgbClr val="FF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a) Con đường tương lai.</a:t>
            </a:r>
          </a:p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b) Con đường đến trường.</a:t>
            </a:r>
          </a:p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c) Con đường đi lên thành phố.</a:t>
            </a:r>
            <a:endParaRPr lang="en-US" sz="38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9470</TotalTime>
  <Words>62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1013</cp:revision>
  <dcterms:created xsi:type="dcterms:W3CDTF">2008-09-09T22:52:10Z</dcterms:created>
  <dcterms:modified xsi:type="dcterms:W3CDTF">2022-07-25T14:06:12Z</dcterms:modified>
</cp:coreProperties>
</file>