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33FF"/>
    <a:srgbClr val="0000CC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3178720" y="1828800"/>
            <a:ext cx="752934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 khổ thơ sau và trả lời câu hỏi:</a:t>
            </a:r>
          </a:p>
          <a:p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ấy ngôi sao khuya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Soi vào trong giấc ngủ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Ngọn đèn khuya bóng mẹ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Sáng một vầng trên sân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042319" y="5215116"/>
            <a:ext cx="129540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Nêu cảm nghĩ của em khi đọc xong bài thơ.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Đọc xong bài thơ em cảm thấy yêu quý ngôi nhà của mình hơn, yêu quý người thân của mình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9450</TotalTime>
  <Words>76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1013</cp:revision>
  <dcterms:created xsi:type="dcterms:W3CDTF">2008-09-09T22:52:10Z</dcterms:created>
  <dcterms:modified xsi:type="dcterms:W3CDTF">2022-07-25T14:21:12Z</dcterms:modified>
</cp:coreProperties>
</file>