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66519" y="0"/>
            <a:ext cx="5492209" cy="930735"/>
            <a:chOff x="4988712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988712" y="172432"/>
              <a:ext cx="5399539" cy="930735"/>
              <a:chOff x="4988712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988712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661320" y="1250771"/>
            <a:ext cx="136398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hỏi: 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Quãng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 vòng mãi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chẳng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ngơi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Hết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rồi lại trở về nơi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ban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 nào có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Vậy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 năm tháng nối nhau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vật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09119" y="5147846"/>
            <a:ext cx="91059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là chiếc đồng hồ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21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157</cp:revision>
  <dcterms:created xsi:type="dcterms:W3CDTF">2022-07-10T01:37:20Z</dcterms:created>
  <dcterms:modified xsi:type="dcterms:W3CDTF">2022-07-27T07:50:43Z</dcterms:modified>
</cp:coreProperties>
</file>