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66519" y="0"/>
            <a:ext cx="5492209" cy="930735"/>
            <a:chOff x="4988712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988712" y="172432"/>
              <a:ext cx="5399539" cy="930735"/>
              <a:chOff x="4988712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988712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1661320" y="1811754"/>
            <a:ext cx="136398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Câu hỏi</a:t>
            </a:r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Túi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nhỏ rùi lại túi 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endParaRPr lang="en-US" sz="3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Đựng 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mực</a:t>
            </a:r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đựng bút đựng kho sách 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Là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vật gì?</a:t>
            </a:r>
            <a:endParaRPr lang="vi-VN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956719" y="4430948"/>
            <a:ext cx="8763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Đáp án: là chiếc cặp sách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21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161</cp:revision>
  <dcterms:created xsi:type="dcterms:W3CDTF">2022-07-10T01:37:20Z</dcterms:created>
  <dcterms:modified xsi:type="dcterms:W3CDTF">2022-07-27T07:52:02Z</dcterms:modified>
</cp:coreProperties>
</file>