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15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66519" y="0"/>
            <a:ext cx="5492209" cy="930735"/>
            <a:chOff x="4988712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988712" y="172432"/>
              <a:ext cx="5399539" cy="930735"/>
              <a:chOff x="4988712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988712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1661320" y="1811754"/>
            <a:ext cx="1363980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Câu hỏi</a:t>
            </a:r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Dáng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 quả lê</a:t>
            </a:r>
          </a:p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veo như nước</a:t>
            </a:r>
          </a:p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 thắp được</a:t>
            </a:r>
          </a:p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Sáng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bừng thâu đêm.</a:t>
            </a:r>
          </a:p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vật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gì?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518381" y="5257800"/>
            <a:ext cx="4419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Cái bóng đèn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19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156</cp:revision>
  <dcterms:created xsi:type="dcterms:W3CDTF">2022-07-10T01:37:20Z</dcterms:created>
  <dcterms:modified xsi:type="dcterms:W3CDTF">2022-07-27T07:56:04Z</dcterms:modified>
</cp:coreProperties>
</file>