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15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27/7/2022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66519" y="0"/>
            <a:ext cx="5492209" cy="930735"/>
            <a:chOff x="4988712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988712" y="172432"/>
              <a:ext cx="5399539" cy="930735"/>
              <a:chOff x="4988712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988712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661320" y="1811754"/>
            <a:ext cx="13639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hỏi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sz="3800" b="1" smtClean="0">
                <a:solidFill>
                  <a:srgbClr val="FF0000"/>
                </a:solidFill>
                <a:latin typeface="+mj-lt"/>
              </a:rPr>
              <a:t>Xe </a:t>
            </a:r>
            <a:r>
              <a:rPr lang="vi-VN" sz="3800" b="1">
                <a:solidFill>
                  <a:srgbClr val="FF0000"/>
                </a:solidFill>
                <a:latin typeface="+mj-lt"/>
              </a:rPr>
              <a:t>gì hai bánh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+mj-lt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+mj-lt"/>
              </a:rPr>
              <a:t>Đạp </a:t>
            </a:r>
            <a:r>
              <a:rPr lang="vi-VN" sz="3800" b="1">
                <a:solidFill>
                  <a:srgbClr val="FF0000"/>
                </a:solidFill>
                <a:latin typeface="+mj-lt"/>
              </a:rPr>
              <a:t>chạy bon bon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+mj-lt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+mj-lt"/>
              </a:rPr>
              <a:t>Chuông </a:t>
            </a:r>
            <a:r>
              <a:rPr lang="vi-VN" sz="3800" b="1">
                <a:solidFill>
                  <a:srgbClr val="FF0000"/>
                </a:solidFill>
                <a:latin typeface="+mj-lt"/>
              </a:rPr>
              <a:t>kêu kính coong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+mj-lt"/>
              </a:rPr>
              <a:t>		</a:t>
            </a:r>
            <a:r>
              <a:rPr lang="vi-VN" sz="3800" b="1" smtClean="0">
                <a:solidFill>
                  <a:srgbClr val="FF0000"/>
                </a:solidFill>
                <a:latin typeface="+mj-lt"/>
              </a:rPr>
              <a:t>Đứng </a:t>
            </a:r>
            <a:r>
              <a:rPr lang="vi-VN" sz="3800" b="1">
                <a:solidFill>
                  <a:srgbClr val="FF0000"/>
                </a:solidFill>
                <a:latin typeface="+mj-lt"/>
              </a:rPr>
              <a:t>yên thì đổ.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56919" y="4809292"/>
            <a:ext cx="5867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 án: là chiếc x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đạp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21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157</cp:revision>
  <dcterms:created xsi:type="dcterms:W3CDTF">2022-07-10T01:37:20Z</dcterms:created>
  <dcterms:modified xsi:type="dcterms:W3CDTF">2022-07-27T07:54:06Z</dcterms:modified>
</cp:coreProperties>
</file>