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gif" ContentType="image/gif"/>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327" r:id="rId2"/>
    <p:sldId id="439" r:id="rId3"/>
    <p:sldId id="427" r:id="rId4"/>
    <p:sldId id="428" r:id="rId5"/>
    <p:sldId id="426" r:id="rId6"/>
    <p:sldId id="436" r:id="rId7"/>
    <p:sldId id="437" r:id="rId8"/>
    <p:sldId id="445" r:id="rId9"/>
    <p:sldId id="440" r:id="rId10"/>
    <p:sldId id="446" r:id="rId11"/>
    <p:sldId id="441" r:id="rId12"/>
    <p:sldId id="442" r:id="rId13"/>
    <p:sldId id="340" r:id="rId14"/>
  </p:sldIdLst>
  <p:sldSz cx="16276638" cy="9144000"/>
  <p:notesSz cx="6858000" cy="9144000"/>
  <p:custDataLst>
    <p:tags r:id="rId16"/>
  </p:custDataLst>
  <p:defaultTextStyle>
    <a:defPPr>
      <a:defRPr lang="en-US"/>
    </a:defPPr>
    <a:lvl1pPr algn="l" rtl="0" eaLnBrk="0" fontAlgn="base" hangingPunct="0">
      <a:spcBef>
        <a:spcPct val="0"/>
      </a:spcBef>
      <a:spcAft>
        <a:spcPct val="0"/>
      </a:spcAft>
      <a:defRPr kern="1200">
        <a:solidFill>
          <a:schemeClr val="tx1"/>
        </a:solidFill>
        <a:latin typeface="Arial" charset="0"/>
        <a:ea typeface="+mn-ea"/>
        <a:cs typeface="+mn-cs"/>
      </a:defRPr>
    </a:lvl1pPr>
    <a:lvl2pPr marL="717550" indent="-260350" algn="l" rtl="0" eaLnBrk="0" fontAlgn="base" hangingPunct="0">
      <a:spcBef>
        <a:spcPct val="0"/>
      </a:spcBef>
      <a:spcAft>
        <a:spcPct val="0"/>
      </a:spcAft>
      <a:defRPr kern="1200">
        <a:solidFill>
          <a:schemeClr val="tx1"/>
        </a:solidFill>
        <a:latin typeface="Arial" charset="0"/>
        <a:ea typeface="+mn-ea"/>
        <a:cs typeface="+mn-cs"/>
      </a:defRPr>
    </a:lvl2pPr>
    <a:lvl3pPr marL="1436688" indent="-522288" algn="l" rtl="0" eaLnBrk="0" fontAlgn="base" hangingPunct="0">
      <a:spcBef>
        <a:spcPct val="0"/>
      </a:spcBef>
      <a:spcAft>
        <a:spcPct val="0"/>
      </a:spcAft>
      <a:defRPr kern="1200">
        <a:solidFill>
          <a:schemeClr val="tx1"/>
        </a:solidFill>
        <a:latin typeface="Arial" charset="0"/>
        <a:ea typeface="+mn-ea"/>
        <a:cs typeface="+mn-cs"/>
      </a:defRPr>
    </a:lvl3pPr>
    <a:lvl4pPr marL="2154238" indent="-782638" algn="l" rtl="0" eaLnBrk="0" fontAlgn="base" hangingPunct="0">
      <a:spcBef>
        <a:spcPct val="0"/>
      </a:spcBef>
      <a:spcAft>
        <a:spcPct val="0"/>
      </a:spcAft>
      <a:defRPr kern="1200">
        <a:solidFill>
          <a:schemeClr val="tx1"/>
        </a:solidFill>
        <a:latin typeface="Arial" charset="0"/>
        <a:ea typeface="+mn-ea"/>
        <a:cs typeface="+mn-cs"/>
      </a:defRPr>
    </a:lvl4pPr>
    <a:lvl5pPr marL="2873375" indent="-1044575"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512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66"/>
    <a:srgbClr val="0000CC"/>
    <a:srgbClr val="3333FF"/>
    <a:srgbClr val="FF7C80"/>
    <a:srgbClr val="FF6600"/>
    <a:srgbClr val="6600CC"/>
    <a:srgbClr val="FF0000"/>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876" autoAdjust="0"/>
    <p:restoredTop sz="94660"/>
  </p:normalViewPr>
  <p:slideViewPr>
    <p:cSldViewPr>
      <p:cViewPr varScale="1">
        <p:scale>
          <a:sx n="54" d="100"/>
          <a:sy n="54" d="100"/>
        </p:scale>
        <p:origin x="564" y="48"/>
      </p:cViewPr>
      <p:guideLst>
        <p:guide orient="horz" pos="2880"/>
        <p:guide pos="5127"/>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tags" Target="tags/tag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451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6451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10244" name="Rectangle 4"/>
          <p:cNvSpPr>
            <a:spLocks noGrp="1" noRot="1" noChangeAspect="1" noChangeArrowheads="1" noTextEdit="1"/>
          </p:cNvSpPr>
          <p:nvPr>
            <p:ph type="sldImg" idx="2"/>
          </p:nvPr>
        </p:nvSpPr>
        <p:spPr bwMode="auto">
          <a:xfrm>
            <a:off x="377825" y="685800"/>
            <a:ext cx="610235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6451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451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6451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51C4FA25-5DD5-485C-BCD2-EF739D2A7194}" type="slidenum">
              <a:rPr lang="en-US" altLang="en-US"/>
              <a:pPr>
                <a:defRPr/>
              </a:pPr>
              <a:t>‹#›</a:t>
            </a:fld>
            <a:endParaRPr lang="en-US" altLang="en-US"/>
          </a:p>
        </p:txBody>
      </p:sp>
    </p:spTree>
    <p:extLst>
      <p:ext uri="{BB962C8B-B14F-4D97-AF65-F5344CB8AC3E}">
        <p14:creationId xmlns:p14="http://schemas.microsoft.com/office/powerpoint/2010/main" val="221386817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900" kern="1200">
        <a:solidFill>
          <a:schemeClr val="tx1"/>
        </a:solidFill>
        <a:latin typeface="Arial" charset="0"/>
        <a:ea typeface="+mn-ea"/>
        <a:cs typeface="+mn-cs"/>
      </a:defRPr>
    </a:lvl1pPr>
    <a:lvl2pPr marL="717550" algn="l" rtl="0" eaLnBrk="0" fontAlgn="base" hangingPunct="0">
      <a:spcBef>
        <a:spcPct val="30000"/>
      </a:spcBef>
      <a:spcAft>
        <a:spcPct val="0"/>
      </a:spcAft>
      <a:defRPr sz="1900" kern="1200">
        <a:solidFill>
          <a:schemeClr val="tx1"/>
        </a:solidFill>
        <a:latin typeface="Arial" charset="0"/>
        <a:ea typeface="+mn-ea"/>
        <a:cs typeface="+mn-cs"/>
      </a:defRPr>
    </a:lvl2pPr>
    <a:lvl3pPr marL="1436688" algn="l" rtl="0" eaLnBrk="0" fontAlgn="base" hangingPunct="0">
      <a:spcBef>
        <a:spcPct val="30000"/>
      </a:spcBef>
      <a:spcAft>
        <a:spcPct val="0"/>
      </a:spcAft>
      <a:defRPr sz="1900" kern="1200">
        <a:solidFill>
          <a:schemeClr val="tx1"/>
        </a:solidFill>
        <a:latin typeface="Arial" charset="0"/>
        <a:ea typeface="+mn-ea"/>
        <a:cs typeface="+mn-cs"/>
      </a:defRPr>
    </a:lvl3pPr>
    <a:lvl4pPr marL="2154238" algn="l" rtl="0" eaLnBrk="0" fontAlgn="base" hangingPunct="0">
      <a:spcBef>
        <a:spcPct val="30000"/>
      </a:spcBef>
      <a:spcAft>
        <a:spcPct val="0"/>
      </a:spcAft>
      <a:defRPr sz="1900" kern="1200">
        <a:solidFill>
          <a:schemeClr val="tx1"/>
        </a:solidFill>
        <a:latin typeface="Arial" charset="0"/>
        <a:ea typeface="+mn-ea"/>
        <a:cs typeface="+mn-cs"/>
      </a:defRPr>
    </a:lvl4pPr>
    <a:lvl5pPr marL="2873375" algn="l" rtl="0" eaLnBrk="0" fontAlgn="base" hangingPunct="0">
      <a:spcBef>
        <a:spcPct val="30000"/>
      </a:spcBef>
      <a:spcAft>
        <a:spcPct val="0"/>
      </a:spcAft>
      <a:defRPr sz="1900" kern="1200">
        <a:solidFill>
          <a:schemeClr val="tx1"/>
        </a:solidFill>
        <a:latin typeface="Arial" charset="0"/>
        <a:ea typeface="+mn-ea"/>
        <a:cs typeface="+mn-cs"/>
      </a:defRPr>
    </a:lvl5pPr>
    <a:lvl6pPr marL="3592220" algn="l" defTabSz="1436888" rtl="0" eaLnBrk="1" latinLnBrk="0" hangingPunct="1">
      <a:defRPr sz="1900" kern="1200">
        <a:solidFill>
          <a:schemeClr val="tx1"/>
        </a:solidFill>
        <a:latin typeface="+mn-lt"/>
        <a:ea typeface="+mn-ea"/>
        <a:cs typeface="+mn-cs"/>
      </a:defRPr>
    </a:lvl6pPr>
    <a:lvl7pPr marL="4310664" algn="l" defTabSz="1436888" rtl="0" eaLnBrk="1" latinLnBrk="0" hangingPunct="1">
      <a:defRPr sz="1900" kern="1200">
        <a:solidFill>
          <a:schemeClr val="tx1"/>
        </a:solidFill>
        <a:latin typeface="+mn-lt"/>
        <a:ea typeface="+mn-ea"/>
        <a:cs typeface="+mn-cs"/>
      </a:defRPr>
    </a:lvl7pPr>
    <a:lvl8pPr marL="5029109" algn="l" defTabSz="1436888" rtl="0" eaLnBrk="1" latinLnBrk="0" hangingPunct="1">
      <a:defRPr sz="1900" kern="1200">
        <a:solidFill>
          <a:schemeClr val="tx1"/>
        </a:solidFill>
        <a:latin typeface="+mn-lt"/>
        <a:ea typeface="+mn-ea"/>
        <a:cs typeface="+mn-cs"/>
      </a:defRPr>
    </a:lvl8pPr>
    <a:lvl9pPr marL="5747553" algn="l" defTabSz="1436888" rtl="0" eaLnBrk="1" latinLnBrk="0" hangingPunct="1">
      <a:defRPr sz="1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7"/>
          <p:cNvSpPr txBox="1">
            <a:spLocks noGrp="1"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b"/>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r" eaLnBrk="1" hangingPunct="1"/>
            <a:fld id="{EB5B8007-F28A-4C3E-A48D-DDE012D8153F}" type="slidenum">
              <a:rPr lang="en-US" altLang="en-US" sz="1200">
                <a:cs typeface="Arial" charset="0"/>
              </a:rPr>
              <a:pPr algn="r" eaLnBrk="1" hangingPunct="1"/>
              <a:t>13</a:t>
            </a:fld>
            <a:endParaRPr lang="en-US" altLang="en-US" sz="1200">
              <a:cs typeface="Arial" charset="0"/>
            </a:endParaRPr>
          </a:p>
        </p:txBody>
      </p:sp>
      <p:sp>
        <p:nvSpPr>
          <p:cNvPr id="15363" name="Rectangle 2"/>
          <p:cNvSpPr>
            <a:spLocks noGrp="1" noRot="1" noChangeAspect="1" noChangeArrowheads="1" noTextEdit="1"/>
          </p:cNvSpPr>
          <p:nvPr>
            <p:ph type="sldImg"/>
          </p:nvPr>
        </p:nvSpPr>
        <p:spPr>
          <a:xfrm>
            <a:off x="377825" y="685800"/>
            <a:ext cx="6102350" cy="3429000"/>
          </a:xfrm>
          <a:ln/>
        </p:spPr>
      </p:sp>
      <p:sp>
        <p:nvSpPr>
          <p:cNvPr id="15364" name="Rectangle 3"/>
          <p:cNvSpPr>
            <a:spLocks noGrp="1" noChangeArrowheads="1"/>
          </p:cNvSpPr>
          <p:nvPr>
            <p:ph type="body" idx="1"/>
          </p:nvPr>
        </p:nvSpPr>
        <p:spPr>
          <a:noFill/>
        </p:spPr>
        <p:txBody>
          <a:bodyPr/>
          <a:lstStyle/>
          <a:p>
            <a:pPr eaLnBrk="1" hangingPunct="1"/>
            <a:endParaRPr lang="vi-VN" altLang="en-US" smtClean="0">
              <a:cs typeface="Arial" charset="0"/>
            </a:endParaRPr>
          </a:p>
        </p:txBody>
      </p:sp>
    </p:spTree>
    <p:extLst>
      <p:ext uri="{BB962C8B-B14F-4D97-AF65-F5344CB8AC3E}">
        <p14:creationId xmlns:p14="http://schemas.microsoft.com/office/powerpoint/2010/main" val="2520593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220748" y="2840569"/>
            <a:ext cx="13835142" cy="1960033"/>
          </a:xfrm>
        </p:spPr>
        <p:txBody>
          <a:bodyPr/>
          <a:lstStyle/>
          <a:p>
            <a:r>
              <a:rPr lang="en-US" smtClean="0"/>
              <a:t>Click to edit Master title style</a:t>
            </a:r>
            <a:endParaRPr lang="vi-VN"/>
          </a:p>
        </p:txBody>
      </p:sp>
      <p:sp>
        <p:nvSpPr>
          <p:cNvPr id="3" name="Subtitle 2"/>
          <p:cNvSpPr>
            <a:spLocks noGrp="1"/>
          </p:cNvSpPr>
          <p:nvPr>
            <p:ph type="subTitle" idx="1"/>
          </p:nvPr>
        </p:nvSpPr>
        <p:spPr>
          <a:xfrm>
            <a:off x="2441496" y="5181600"/>
            <a:ext cx="11393647" cy="2336800"/>
          </a:xfrm>
        </p:spPr>
        <p:txBody>
          <a:bodyPr/>
          <a:lstStyle>
            <a:lvl1pPr marL="0" indent="0" algn="ctr">
              <a:buNone/>
              <a:defRPr/>
            </a:lvl1pPr>
            <a:lvl2pPr marL="718444" indent="0" algn="ctr">
              <a:buNone/>
              <a:defRPr/>
            </a:lvl2pPr>
            <a:lvl3pPr marL="1436888" indent="0" algn="ctr">
              <a:buNone/>
              <a:defRPr/>
            </a:lvl3pPr>
            <a:lvl4pPr marL="2155332" indent="0" algn="ctr">
              <a:buNone/>
              <a:defRPr/>
            </a:lvl4pPr>
            <a:lvl5pPr marL="2873776" indent="0" algn="ctr">
              <a:buNone/>
              <a:defRPr/>
            </a:lvl5pPr>
            <a:lvl6pPr marL="3592220" indent="0" algn="ctr">
              <a:buNone/>
              <a:defRPr/>
            </a:lvl6pPr>
            <a:lvl7pPr marL="4310664" indent="0" algn="ctr">
              <a:buNone/>
              <a:defRPr/>
            </a:lvl7pPr>
            <a:lvl8pPr marL="5029109" indent="0" algn="ctr">
              <a:buNone/>
              <a:defRPr/>
            </a:lvl8pPr>
            <a:lvl9pPr marL="5747553" indent="0" algn="ctr">
              <a:buNone/>
              <a:defRPr/>
            </a:lvl9pPr>
          </a:lstStyle>
          <a:p>
            <a:r>
              <a:rPr lang="en-US" smtClean="0"/>
              <a:t>Click to edit Master subtitle style</a:t>
            </a:r>
            <a:endParaRPr lang="vi-VN"/>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EB01423-D198-4896-B996-AF6CD71AA325}" type="slidenum">
              <a:rPr lang="en-US" altLang="en-US"/>
              <a:pPr>
                <a:defRPr/>
              </a:pPr>
              <a:t>‹#›</a:t>
            </a:fld>
            <a:endParaRPr lang="en-US" altLang="en-US"/>
          </a:p>
        </p:txBody>
      </p:sp>
    </p:spTree>
    <p:extLst>
      <p:ext uri="{BB962C8B-B14F-4D97-AF65-F5344CB8AC3E}">
        <p14:creationId xmlns:p14="http://schemas.microsoft.com/office/powerpoint/2010/main" val="3972254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9D28DD1-89CB-4A9B-8160-1008CEEB8C29}" type="slidenum">
              <a:rPr lang="en-US" altLang="en-US"/>
              <a:pPr>
                <a:defRPr/>
              </a:pPr>
              <a:t>‹#›</a:t>
            </a:fld>
            <a:endParaRPr lang="en-US" altLang="en-US"/>
          </a:p>
        </p:txBody>
      </p:sp>
    </p:spTree>
    <p:extLst>
      <p:ext uri="{BB962C8B-B14F-4D97-AF65-F5344CB8AC3E}">
        <p14:creationId xmlns:p14="http://schemas.microsoft.com/office/powerpoint/2010/main" val="13920928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800562" y="366186"/>
            <a:ext cx="3662244" cy="7802033"/>
          </a:xfrm>
        </p:spPr>
        <p:txBody>
          <a:bodyPr vert="eaVert"/>
          <a:lstStyle/>
          <a:p>
            <a:r>
              <a:rPr lang="en-US" smtClean="0"/>
              <a:t>Click to edit Master title style</a:t>
            </a:r>
            <a:endParaRPr lang="vi-VN"/>
          </a:p>
        </p:txBody>
      </p:sp>
      <p:sp>
        <p:nvSpPr>
          <p:cNvPr id="3" name="Vertical Text Placeholder 2"/>
          <p:cNvSpPr>
            <a:spLocks noGrp="1"/>
          </p:cNvSpPr>
          <p:nvPr>
            <p:ph type="body" orient="vert" idx="1"/>
          </p:nvPr>
        </p:nvSpPr>
        <p:spPr>
          <a:xfrm>
            <a:off x="813832" y="366186"/>
            <a:ext cx="10715453" cy="780203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74A9502-423E-4957-ACD4-EFEAFA456813}" type="slidenum">
              <a:rPr lang="en-US" altLang="en-US"/>
              <a:pPr>
                <a:defRPr/>
              </a:pPr>
              <a:t>‹#›</a:t>
            </a:fld>
            <a:endParaRPr lang="en-US" altLang="en-US"/>
          </a:p>
        </p:txBody>
      </p:sp>
    </p:spTree>
    <p:extLst>
      <p:ext uri="{BB962C8B-B14F-4D97-AF65-F5344CB8AC3E}">
        <p14:creationId xmlns:p14="http://schemas.microsoft.com/office/powerpoint/2010/main" val="18138348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100BA3F-51CF-473C-BBC7-9F80CB3FD932}" type="slidenum">
              <a:rPr lang="en-US" altLang="en-US"/>
              <a:pPr>
                <a:defRPr/>
              </a:pPr>
              <a:t>‹#›</a:t>
            </a:fld>
            <a:endParaRPr lang="en-US" altLang="en-US"/>
          </a:p>
        </p:txBody>
      </p:sp>
    </p:spTree>
    <p:extLst>
      <p:ext uri="{BB962C8B-B14F-4D97-AF65-F5344CB8AC3E}">
        <p14:creationId xmlns:p14="http://schemas.microsoft.com/office/powerpoint/2010/main" val="12606691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85743" y="5875867"/>
            <a:ext cx="13835142" cy="1816100"/>
          </a:xfrm>
        </p:spPr>
        <p:txBody>
          <a:bodyPr anchor="t"/>
          <a:lstStyle>
            <a:lvl1pPr algn="l">
              <a:defRPr sz="6300" b="1" cap="all"/>
            </a:lvl1pPr>
          </a:lstStyle>
          <a:p>
            <a:r>
              <a:rPr lang="en-US" smtClean="0"/>
              <a:t>Click to edit Master title style</a:t>
            </a:r>
            <a:endParaRPr lang="vi-VN"/>
          </a:p>
        </p:txBody>
      </p:sp>
      <p:sp>
        <p:nvSpPr>
          <p:cNvPr id="3" name="Text Placeholder 2"/>
          <p:cNvSpPr>
            <a:spLocks noGrp="1"/>
          </p:cNvSpPr>
          <p:nvPr>
            <p:ph type="body" idx="1"/>
          </p:nvPr>
        </p:nvSpPr>
        <p:spPr>
          <a:xfrm>
            <a:off x="1285743" y="3875619"/>
            <a:ext cx="13835142" cy="2000249"/>
          </a:xfrm>
        </p:spPr>
        <p:txBody>
          <a:bodyPr anchor="b"/>
          <a:lstStyle>
            <a:lvl1pPr marL="0" indent="0">
              <a:buNone/>
              <a:defRPr sz="3100"/>
            </a:lvl1pPr>
            <a:lvl2pPr marL="718444" indent="0">
              <a:buNone/>
              <a:defRPr sz="2800"/>
            </a:lvl2pPr>
            <a:lvl3pPr marL="1436888" indent="0">
              <a:buNone/>
              <a:defRPr sz="2500"/>
            </a:lvl3pPr>
            <a:lvl4pPr marL="2155332" indent="0">
              <a:buNone/>
              <a:defRPr sz="2200"/>
            </a:lvl4pPr>
            <a:lvl5pPr marL="2873776" indent="0">
              <a:buNone/>
              <a:defRPr sz="2200"/>
            </a:lvl5pPr>
            <a:lvl6pPr marL="3592220" indent="0">
              <a:buNone/>
              <a:defRPr sz="2200"/>
            </a:lvl6pPr>
            <a:lvl7pPr marL="4310664" indent="0">
              <a:buNone/>
              <a:defRPr sz="2200"/>
            </a:lvl7pPr>
            <a:lvl8pPr marL="5029109" indent="0">
              <a:buNone/>
              <a:defRPr sz="2200"/>
            </a:lvl8pPr>
            <a:lvl9pPr marL="5747553" indent="0">
              <a:buNone/>
              <a:defRPr sz="22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5E9DFC9-E0D6-4E70-95EC-EE956DA6257B}" type="slidenum">
              <a:rPr lang="en-US" altLang="en-US"/>
              <a:pPr>
                <a:defRPr/>
              </a:pPr>
              <a:t>‹#›</a:t>
            </a:fld>
            <a:endParaRPr lang="en-US" altLang="en-US"/>
          </a:p>
        </p:txBody>
      </p:sp>
    </p:spTree>
    <p:extLst>
      <p:ext uri="{BB962C8B-B14F-4D97-AF65-F5344CB8AC3E}">
        <p14:creationId xmlns:p14="http://schemas.microsoft.com/office/powerpoint/2010/main" val="15459216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Content Placeholder 2"/>
          <p:cNvSpPr>
            <a:spLocks noGrp="1"/>
          </p:cNvSpPr>
          <p:nvPr>
            <p:ph sz="half" idx="1"/>
          </p:nvPr>
        </p:nvSpPr>
        <p:spPr>
          <a:xfrm>
            <a:off x="813832" y="2133602"/>
            <a:ext cx="7188848" cy="6034617"/>
          </a:xfrm>
        </p:spPr>
        <p:txBody>
          <a:bodyPr/>
          <a:lstStyle>
            <a:lvl1pPr>
              <a:defRPr sz="4400"/>
            </a:lvl1pPr>
            <a:lvl2pPr>
              <a:defRPr sz="3800"/>
            </a:lvl2pPr>
            <a:lvl3pPr>
              <a:defRPr sz="3100"/>
            </a:lvl3pPr>
            <a:lvl4pPr>
              <a:defRPr sz="2800"/>
            </a:lvl4pPr>
            <a:lvl5pPr>
              <a:defRPr sz="2800"/>
            </a:lvl5pPr>
            <a:lvl6pPr>
              <a:defRPr sz="2800"/>
            </a:lvl6pPr>
            <a:lvl7pPr>
              <a:defRPr sz="2800"/>
            </a:lvl7pPr>
            <a:lvl8pPr>
              <a:defRPr sz="2800"/>
            </a:lvl8pPr>
            <a:lvl9pPr>
              <a:defRPr sz="2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Content Placeholder 3"/>
          <p:cNvSpPr>
            <a:spLocks noGrp="1"/>
          </p:cNvSpPr>
          <p:nvPr>
            <p:ph sz="half" idx="2"/>
          </p:nvPr>
        </p:nvSpPr>
        <p:spPr>
          <a:xfrm>
            <a:off x="8273958" y="2133602"/>
            <a:ext cx="7188848" cy="6034617"/>
          </a:xfrm>
        </p:spPr>
        <p:txBody>
          <a:bodyPr/>
          <a:lstStyle>
            <a:lvl1pPr>
              <a:defRPr sz="4400"/>
            </a:lvl1pPr>
            <a:lvl2pPr>
              <a:defRPr sz="3800"/>
            </a:lvl2pPr>
            <a:lvl3pPr>
              <a:defRPr sz="3100"/>
            </a:lvl3pPr>
            <a:lvl4pPr>
              <a:defRPr sz="2800"/>
            </a:lvl4pPr>
            <a:lvl5pPr>
              <a:defRPr sz="2800"/>
            </a:lvl5pPr>
            <a:lvl6pPr>
              <a:defRPr sz="2800"/>
            </a:lvl6pPr>
            <a:lvl7pPr>
              <a:defRPr sz="2800"/>
            </a:lvl7pPr>
            <a:lvl8pPr>
              <a:defRPr sz="2800"/>
            </a:lvl8pPr>
            <a:lvl9pPr>
              <a:defRPr sz="2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5EEE0E17-1536-48C6-87E3-A861F0C00F04}" type="slidenum">
              <a:rPr lang="en-US" altLang="en-US"/>
              <a:pPr>
                <a:defRPr/>
              </a:pPr>
              <a:t>‹#›</a:t>
            </a:fld>
            <a:endParaRPr lang="en-US" altLang="en-US"/>
          </a:p>
        </p:txBody>
      </p:sp>
    </p:spTree>
    <p:extLst>
      <p:ext uri="{BB962C8B-B14F-4D97-AF65-F5344CB8AC3E}">
        <p14:creationId xmlns:p14="http://schemas.microsoft.com/office/powerpoint/2010/main" val="19317564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vi-VN"/>
          </a:p>
        </p:txBody>
      </p:sp>
      <p:sp>
        <p:nvSpPr>
          <p:cNvPr id="3" name="Text Placeholder 2"/>
          <p:cNvSpPr>
            <a:spLocks noGrp="1"/>
          </p:cNvSpPr>
          <p:nvPr>
            <p:ph type="body" idx="1"/>
          </p:nvPr>
        </p:nvSpPr>
        <p:spPr>
          <a:xfrm>
            <a:off x="813832" y="2046817"/>
            <a:ext cx="7191675" cy="853016"/>
          </a:xfrm>
        </p:spPr>
        <p:txBody>
          <a:bodyPr anchor="b"/>
          <a:lstStyle>
            <a:lvl1pPr marL="0" indent="0">
              <a:buNone/>
              <a:defRPr sz="3800" b="1"/>
            </a:lvl1pPr>
            <a:lvl2pPr marL="718444" indent="0">
              <a:buNone/>
              <a:defRPr sz="3100" b="1"/>
            </a:lvl2pPr>
            <a:lvl3pPr marL="1436888" indent="0">
              <a:buNone/>
              <a:defRPr sz="2800" b="1"/>
            </a:lvl3pPr>
            <a:lvl4pPr marL="2155332" indent="0">
              <a:buNone/>
              <a:defRPr sz="2500" b="1"/>
            </a:lvl4pPr>
            <a:lvl5pPr marL="2873776" indent="0">
              <a:buNone/>
              <a:defRPr sz="2500" b="1"/>
            </a:lvl5pPr>
            <a:lvl6pPr marL="3592220" indent="0">
              <a:buNone/>
              <a:defRPr sz="2500" b="1"/>
            </a:lvl6pPr>
            <a:lvl7pPr marL="4310664" indent="0">
              <a:buNone/>
              <a:defRPr sz="2500" b="1"/>
            </a:lvl7pPr>
            <a:lvl8pPr marL="5029109" indent="0">
              <a:buNone/>
              <a:defRPr sz="2500" b="1"/>
            </a:lvl8pPr>
            <a:lvl9pPr marL="5747553" indent="0">
              <a:buNone/>
              <a:defRPr sz="2500" b="1"/>
            </a:lvl9pPr>
          </a:lstStyle>
          <a:p>
            <a:pPr lvl="0"/>
            <a:r>
              <a:rPr lang="en-US" smtClean="0"/>
              <a:t>Click to edit Master text styles</a:t>
            </a:r>
          </a:p>
        </p:txBody>
      </p:sp>
      <p:sp>
        <p:nvSpPr>
          <p:cNvPr id="4" name="Content Placeholder 3"/>
          <p:cNvSpPr>
            <a:spLocks noGrp="1"/>
          </p:cNvSpPr>
          <p:nvPr>
            <p:ph sz="half" idx="2"/>
          </p:nvPr>
        </p:nvSpPr>
        <p:spPr>
          <a:xfrm>
            <a:off x="813832" y="2899833"/>
            <a:ext cx="7191675" cy="5268384"/>
          </a:xfrm>
        </p:spPr>
        <p:txBody>
          <a:bodyPr/>
          <a:lstStyle>
            <a:lvl1pPr>
              <a:defRPr sz="3800"/>
            </a:lvl1pPr>
            <a:lvl2pPr>
              <a:defRPr sz="3100"/>
            </a:lvl2pPr>
            <a:lvl3pPr>
              <a:defRPr sz="2800"/>
            </a:lvl3pPr>
            <a:lvl4pPr>
              <a:defRPr sz="2500"/>
            </a:lvl4pPr>
            <a:lvl5pPr>
              <a:defRPr sz="2500"/>
            </a:lvl5pPr>
            <a:lvl6pPr>
              <a:defRPr sz="2500"/>
            </a:lvl6pPr>
            <a:lvl7pPr>
              <a:defRPr sz="2500"/>
            </a:lvl7pPr>
            <a:lvl8pPr>
              <a:defRPr sz="2500"/>
            </a:lvl8pPr>
            <a:lvl9pPr>
              <a:defRPr sz="2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5" name="Text Placeholder 4"/>
          <p:cNvSpPr>
            <a:spLocks noGrp="1"/>
          </p:cNvSpPr>
          <p:nvPr>
            <p:ph type="body" sz="quarter" idx="3"/>
          </p:nvPr>
        </p:nvSpPr>
        <p:spPr>
          <a:xfrm>
            <a:off x="8268307" y="2046817"/>
            <a:ext cx="7194500" cy="853016"/>
          </a:xfrm>
        </p:spPr>
        <p:txBody>
          <a:bodyPr anchor="b"/>
          <a:lstStyle>
            <a:lvl1pPr marL="0" indent="0">
              <a:buNone/>
              <a:defRPr sz="3800" b="1"/>
            </a:lvl1pPr>
            <a:lvl2pPr marL="718444" indent="0">
              <a:buNone/>
              <a:defRPr sz="3100" b="1"/>
            </a:lvl2pPr>
            <a:lvl3pPr marL="1436888" indent="0">
              <a:buNone/>
              <a:defRPr sz="2800" b="1"/>
            </a:lvl3pPr>
            <a:lvl4pPr marL="2155332" indent="0">
              <a:buNone/>
              <a:defRPr sz="2500" b="1"/>
            </a:lvl4pPr>
            <a:lvl5pPr marL="2873776" indent="0">
              <a:buNone/>
              <a:defRPr sz="2500" b="1"/>
            </a:lvl5pPr>
            <a:lvl6pPr marL="3592220" indent="0">
              <a:buNone/>
              <a:defRPr sz="2500" b="1"/>
            </a:lvl6pPr>
            <a:lvl7pPr marL="4310664" indent="0">
              <a:buNone/>
              <a:defRPr sz="2500" b="1"/>
            </a:lvl7pPr>
            <a:lvl8pPr marL="5029109" indent="0">
              <a:buNone/>
              <a:defRPr sz="2500" b="1"/>
            </a:lvl8pPr>
            <a:lvl9pPr marL="5747553" indent="0">
              <a:buNone/>
              <a:defRPr sz="2500" b="1"/>
            </a:lvl9pPr>
          </a:lstStyle>
          <a:p>
            <a:pPr lvl="0"/>
            <a:r>
              <a:rPr lang="en-US" smtClean="0"/>
              <a:t>Click to edit Master text styles</a:t>
            </a:r>
          </a:p>
        </p:txBody>
      </p:sp>
      <p:sp>
        <p:nvSpPr>
          <p:cNvPr id="6" name="Content Placeholder 5"/>
          <p:cNvSpPr>
            <a:spLocks noGrp="1"/>
          </p:cNvSpPr>
          <p:nvPr>
            <p:ph sz="quarter" idx="4"/>
          </p:nvPr>
        </p:nvSpPr>
        <p:spPr>
          <a:xfrm>
            <a:off x="8268307" y="2899833"/>
            <a:ext cx="7194500" cy="5268384"/>
          </a:xfrm>
        </p:spPr>
        <p:txBody>
          <a:bodyPr/>
          <a:lstStyle>
            <a:lvl1pPr>
              <a:defRPr sz="3800"/>
            </a:lvl1pPr>
            <a:lvl2pPr>
              <a:defRPr sz="3100"/>
            </a:lvl2pPr>
            <a:lvl3pPr>
              <a:defRPr sz="2800"/>
            </a:lvl3pPr>
            <a:lvl4pPr>
              <a:defRPr sz="2500"/>
            </a:lvl4pPr>
            <a:lvl5pPr>
              <a:defRPr sz="2500"/>
            </a:lvl5pPr>
            <a:lvl6pPr>
              <a:defRPr sz="2500"/>
            </a:lvl6pPr>
            <a:lvl7pPr>
              <a:defRPr sz="2500"/>
            </a:lvl7pPr>
            <a:lvl8pPr>
              <a:defRPr sz="2500"/>
            </a:lvl8pPr>
            <a:lvl9pPr>
              <a:defRPr sz="2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8830A47B-B3AA-4408-B89E-78641CC5715A}" type="slidenum">
              <a:rPr lang="en-US" altLang="en-US"/>
              <a:pPr>
                <a:defRPr/>
              </a:pPr>
              <a:t>‹#›</a:t>
            </a:fld>
            <a:endParaRPr lang="en-US" altLang="en-US"/>
          </a:p>
        </p:txBody>
      </p:sp>
    </p:spTree>
    <p:extLst>
      <p:ext uri="{BB962C8B-B14F-4D97-AF65-F5344CB8AC3E}">
        <p14:creationId xmlns:p14="http://schemas.microsoft.com/office/powerpoint/2010/main" val="32312869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58D8FA65-B14B-4883-88C7-F7A3A55E9A2F}" type="slidenum">
              <a:rPr lang="en-US" altLang="en-US"/>
              <a:pPr>
                <a:defRPr/>
              </a:pPr>
              <a:t>‹#›</a:t>
            </a:fld>
            <a:endParaRPr lang="en-US" altLang="en-US"/>
          </a:p>
        </p:txBody>
      </p:sp>
    </p:spTree>
    <p:extLst>
      <p:ext uri="{BB962C8B-B14F-4D97-AF65-F5344CB8AC3E}">
        <p14:creationId xmlns:p14="http://schemas.microsoft.com/office/powerpoint/2010/main" val="16314973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C38BE4F5-A3A4-4A0F-A638-D990D725B4CA}" type="slidenum">
              <a:rPr lang="en-US" altLang="en-US"/>
              <a:pPr>
                <a:defRPr/>
              </a:pPr>
              <a:t>‹#›</a:t>
            </a:fld>
            <a:endParaRPr lang="en-US" altLang="en-US"/>
          </a:p>
        </p:txBody>
      </p:sp>
    </p:spTree>
    <p:extLst>
      <p:ext uri="{BB962C8B-B14F-4D97-AF65-F5344CB8AC3E}">
        <p14:creationId xmlns:p14="http://schemas.microsoft.com/office/powerpoint/2010/main" val="7687294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13833" y="364067"/>
            <a:ext cx="5354902" cy="1549400"/>
          </a:xfrm>
        </p:spPr>
        <p:txBody>
          <a:bodyPr anchor="b"/>
          <a:lstStyle>
            <a:lvl1pPr algn="l">
              <a:defRPr sz="3100" b="1"/>
            </a:lvl1pPr>
          </a:lstStyle>
          <a:p>
            <a:r>
              <a:rPr lang="en-US" smtClean="0"/>
              <a:t>Click to edit Master title style</a:t>
            </a:r>
            <a:endParaRPr lang="vi-VN"/>
          </a:p>
        </p:txBody>
      </p:sp>
      <p:sp>
        <p:nvSpPr>
          <p:cNvPr id="3" name="Content Placeholder 2"/>
          <p:cNvSpPr>
            <a:spLocks noGrp="1"/>
          </p:cNvSpPr>
          <p:nvPr>
            <p:ph idx="1"/>
          </p:nvPr>
        </p:nvSpPr>
        <p:spPr>
          <a:xfrm>
            <a:off x="6363713" y="364068"/>
            <a:ext cx="9099093" cy="7804151"/>
          </a:xfrm>
        </p:spPr>
        <p:txBody>
          <a:bodyPr/>
          <a:lstStyle>
            <a:lvl1pPr>
              <a:defRPr sz="5000"/>
            </a:lvl1pPr>
            <a:lvl2pPr>
              <a:defRPr sz="4400"/>
            </a:lvl2pPr>
            <a:lvl3pPr>
              <a:defRPr sz="3800"/>
            </a:lvl3pPr>
            <a:lvl4pPr>
              <a:defRPr sz="3100"/>
            </a:lvl4pPr>
            <a:lvl5pPr>
              <a:defRPr sz="3100"/>
            </a:lvl5pPr>
            <a:lvl6pPr>
              <a:defRPr sz="3100"/>
            </a:lvl6pPr>
            <a:lvl7pPr>
              <a:defRPr sz="3100"/>
            </a:lvl7pPr>
            <a:lvl8pPr>
              <a:defRPr sz="3100"/>
            </a:lvl8pPr>
            <a:lvl9pPr>
              <a:defRPr sz="3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Text Placeholder 3"/>
          <p:cNvSpPr>
            <a:spLocks noGrp="1"/>
          </p:cNvSpPr>
          <p:nvPr>
            <p:ph type="body" sz="half" idx="2"/>
          </p:nvPr>
        </p:nvSpPr>
        <p:spPr>
          <a:xfrm>
            <a:off x="813833" y="1913468"/>
            <a:ext cx="5354902" cy="6254751"/>
          </a:xfrm>
        </p:spPr>
        <p:txBody>
          <a:bodyPr/>
          <a:lstStyle>
            <a:lvl1pPr marL="0" indent="0">
              <a:buNone/>
              <a:defRPr sz="2200"/>
            </a:lvl1pPr>
            <a:lvl2pPr marL="718444" indent="0">
              <a:buNone/>
              <a:defRPr sz="1900"/>
            </a:lvl2pPr>
            <a:lvl3pPr marL="1436888" indent="0">
              <a:buNone/>
              <a:defRPr sz="1600"/>
            </a:lvl3pPr>
            <a:lvl4pPr marL="2155332" indent="0">
              <a:buNone/>
              <a:defRPr sz="1400"/>
            </a:lvl4pPr>
            <a:lvl5pPr marL="2873776" indent="0">
              <a:buNone/>
              <a:defRPr sz="1400"/>
            </a:lvl5pPr>
            <a:lvl6pPr marL="3592220" indent="0">
              <a:buNone/>
              <a:defRPr sz="1400"/>
            </a:lvl6pPr>
            <a:lvl7pPr marL="4310664" indent="0">
              <a:buNone/>
              <a:defRPr sz="1400"/>
            </a:lvl7pPr>
            <a:lvl8pPr marL="5029109" indent="0">
              <a:buNone/>
              <a:defRPr sz="1400"/>
            </a:lvl8pPr>
            <a:lvl9pPr marL="5747553" indent="0">
              <a:buNone/>
              <a:defRPr sz="14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C99C05A-73D7-488D-87AE-9FA1D515BA90}" type="slidenum">
              <a:rPr lang="en-US" altLang="en-US"/>
              <a:pPr>
                <a:defRPr/>
              </a:pPr>
              <a:t>‹#›</a:t>
            </a:fld>
            <a:endParaRPr lang="en-US" altLang="en-US"/>
          </a:p>
        </p:txBody>
      </p:sp>
    </p:spTree>
    <p:extLst>
      <p:ext uri="{BB962C8B-B14F-4D97-AF65-F5344CB8AC3E}">
        <p14:creationId xmlns:p14="http://schemas.microsoft.com/office/powerpoint/2010/main" val="18394107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190335" y="6400801"/>
            <a:ext cx="9765983" cy="755651"/>
          </a:xfrm>
        </p:spPr>
        <p:txBody>
          <a:bodyPr anchor="b"/>
          <a:lstStyle>
            <a:lvl1pPr algn="l">
              <a:defRPr sz="3100" b="1"/>
            </a:lvl1pPr>
          </a:lstStyle>
          <a:p>
            <a:r>
              <a:rPr lang="en-US" smtClean="0"/>
              <a:t>Click to edit Master title style</a:t>
            </a:r>
            <a:endParaRPr lang="vi-VN"/>
          </a:p>
        </p:txBody>
      </p:sp>
      <p:sp>
        <p:nvSpPr>
          <p:cNvPr id="3" name="Picture Placeholder 2"/>
          <p:cNvSpPr>
            <a:spLocks noGrp="1"/>
          </p:cNvSpPr>
          <p:nvPr>
            <p:ph type="pic" idx="1"/>
          </p:nvPr>
        </p:nvSpPr>
        <p:spPr>
          <a:xfrm>
            <a:off x="3190335" y="817033"/>
            <a:ext cx="9765983" cy="5486400"/>
          </a:xfrm>
        </p:spPr>
        <p:txBody>
          <a:bodyPr/>
          <a:lstStyle>
            <a:lvl1pPr marL="0" indent="0">
              <a:buNone/>
              <a:defRPr sz="5000"/>
            </a:lvl1pPr>
            <a:lvl2pPr marL="718444" indent="0">
              <a:buNone/>
              <a:defRPr sz="4400"/>
            </a:lvl2pPr>
            <a:lvl3pPr marL="1436888" indent="0">
              <a:buNone/>
              <a:defRPr sz="3800"/>
            </a:lvl3pPr>
            <a:lvl4pPr marL="2155332" indent="0">
              <a:buNone/>
              <a:defRPr sz="3100"/>
            </a:lvl4pPr>
            <a:lvl5pPr marL="2873776" indent="0">
              <a:buNone/>
              <a:defRPr sz="3100"/>
            </a:lvl5pPr>
            <a:lvl6pPr marL="3592220" indent="0">
              <a:buNone/>
              <a:defRPr sz="3100"/>
            </a:lvl6pPr>
            <a:lvl7pPr marL="4310664" indent="0">
              <a:buNone/>
              <a:defRPr sz="3100"/>
            </a:lvl7pPr>
            <a:lvl8pPr marL="5029109" indent="0">
              <a:buNone/>
              <a:defRPr sz="3100"/>
            </a:lvl8pPr>
            <a:lvl9pPr marL="5747553" indent="0">
              <a:buNone/>
              <a:defRPr sz="3100"/>
            </a:lvl9pPr>
          </a:lstStyle>
          <a:p>
            <a:pPr lvl="0"/>
            <a:endParaRPr lang="vi-VN" noProof="0" smtClean="0"/>
          </a:p>
        </p:txBody>
      </p:sp>
      <p:sp>
        <p:nvSpPr>
          <p:cNvPr id="4" name="Text Placeholder 3"/>
          <p:cNvSpPr>
            <a:spLocks noGrp="1"/>
          </p:cNvSpPr>
          <p:nvPr>
            <p:ph type="body" sz="half" idx="2"/>
          </p:nvPr>
        </p:nvSpPr>
        <p:spPr>
          <a:xfrm>
            <a:off x="3190335" y="7156452"/>
            <a:ext cx="9765983" cy="1073149"/>
          </a:xfrm>
        </p:spPr>
        <p:txBody>
          <a:bodyPr/>
          <a:lstStyle>
            <a:lvl1pPr marL="0" indent="0">
              <a:buNone/>
              <a:defRPr sz="2200"/>
            </a:lvl1pPr>
            <a:lvl2pPr marL="718444" indent="0">
              <a:buNone/>
              <a:defRPr sz="1900"/>
            </a:lvl2pPr>
            <a:lvl3pPr marL="1436888" indent="0">
              <a:buNone/>
              <a:defRPr sz="1600"/>
            </a:lvl3pPr>
            <a:lvl4pPr marL="2155332" indent="0">
              <a:buNone/>
              <a:defRPr sz="1400"/>
            </a:lvl4pPr>
            <a:lvl5pPr marL="2873776" indent="0">
              <a:buNone/>
              <a:defRPr sz="1400"/>
            </a:lvl5pPr>
            <a:lvl6pPr marL="3592220" indent="0">
              <a:buNone/>
              <a:defRPr sz="1400"/>
            </a:lvl6pPr>
            <a:lvl7pPr marL="4310664" indent="0">
              <a:buNone/>
              <a:defRPr sz="1400"/>
            </a:lvl7pPr>
            <a:lvl8pPr marL="5029109" indent="0">
              <a:buNone/>
              <a:defRPr sz="1400"/>
            </a:lvl8pPr>
            <a:lvl9pPr marL="5747553" indent="0">
              <a:buNone/>
              <a:defRPr sz="14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2090DF4-68DF-4AAF-98F9-EB3836BAB8B4}" type="slidenum">
              <a:rPr lang="en-US" altLang="en-US"/>
              <a:pPr>
                <a:defRPr/>
              </a:pPr>
              <a:t>‹#›</a:t>
            </a:fld>
            <a:endParaRPr lang="en-US" altLang="en-US"/>
          </a:p>
        </p:txBody>
      </p:sp>
    </p:spTree>
    <p:extLst>
      <p:ext uri="{BB962C8B-B14F-4D97-AF65-F5344CB8AC3E}">
        <p14:creationId xmlns:p14="http://schemas.microsoft.com/office/powerpoint/2010/main" val="12588337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813832" y="366713"/>
            <a:ext cx="14648974"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ctr" anchorCtr="0" compatLnSpc="1">
            <a:prstTxWarp prst="textNoShape">
              <a:avLst/>
            </a:prstTxWarp>
          </a:bodyPr>
          <a:lstStyle/>
          <a:p>
            <a:pPr lvl="0"/>
            <a:r>
              <a:rPr lang="en-US" altLang="en-US" smtClean="0"/>
              <a:t>Click to edit Master title style</a:t>
            </a:r>
          </a:p>
        </p:txBody>
      </p:sp>
      <p:sp>
        <p:nvSpPr>
          <p:cNvPr id="1027" name="Rectangle 3"/>
          <p:cNvSpPr>
            <a:spLocks noGrp="1" noChangeArrowheads="1"/>
          </p:cNvSpPr>
          <p:nvPr>
            <p:ph type="body" idx="1"/>
          </p:nvPr>
        </p:nvSpPr>
        <p:spPr bwMode="auto">
          <a:xfrm>
            <a:off x="813832" y="2133600"/>
            <a:ext cx="14648974" cy="603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8" name="Rectangle 4"/>
          <p:cNvSpPr>
            <a:spLocks noGrp="1" noChangeArrowheads="1"/>
          </p:cNvSpPr>
          <p:nvPr>
            <p:ph type="dt" sz="half" idx="2"/>
          </p:nvPr>
        </p:nvSpPr>
        <p:spPr bwMode="auto">
          <a:xfrm>
            <a:off x="813832" y="8326438"/>
            <a:ext cx="3797882" cy="63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t" anchorCtr="0" compatLnSpc="1">
            <a:prstTxWarp prst="textNoShape">
              <a:avLst/>
            </a:prstTxWarp>
          </a:bodyPr>
          <a:lstStyle>
            <a:lvl1pPr eaLnBrk="1" hangingPunct="1">
              <a:defRPr sz="2200">
                <a:latin typeface="Arial" charset="0"/>
              </a:defRPr>
            </a:lvl1pPr>
          </a:lstStyle>
          <a:p>
            <a:pPr>
              <a:defRPr/>
            </a:pPr>
            <a:endParaRPr lang="en-US"/>
          </a:p>
        </p:txBody>
      </p:sp>
      <p:sp>
        <p:nvSpPr>
          <p:cNvPr id="1029" name="Rectangle 5"/>
          <p:cNvSpPr>
            <a:spLocks noGrp="1" noChangeArrowheads="1"/>
          </p:cNvSpPr>
          <p:nvPr>
            <p:ph type="ftr" sz="quarter" idx="3"/>
          </p:nvPr>
        </p:nvSpPr>
        <p:spPr bwMode="auto">
          <a:xfrm>
            <a:off x="5561185" y="8326438"/>
            <a:ext cx="5154269" cy="63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t" anchorCtr="0" compatLnSpc="1">
            <a:prstTxWarp prst="textNoShape">
              <a:avLst/>
            </a:prstTxWarp>
          </a:bodyPr>
          <a:lstStyle>
            <a:lvl1pPr algn="ctr" eaLnBrk="1" hangingPunct="1">
              <a:defRPr sz="2200">
                <a:latin typeface="Arial" charset="0"/>
              </a:defRPr>
            </a:lvl1pPr>
          </a:lstStyle>
          <a:p>
            <a:pPr>
              <a:defRPr/>
            </a:pPr>
            <a:endParaRPr lang="en-US"/>
          </a:p>
        </p:txBody>
      </p:sp>
      <p:sp>
        <p:nvSpPr>
          <p:cNvPr id="1030" name="Rectangle 6"/>
          <p:cNvSpPr>
            <a:spLocks noGrp="1" noChangeArrowheads="1"/>
          </p:cNvSpPr>
          <p:nvPr>
            <p:ph type="sldNum" sz="quarter" idx="4"/>
          </p:nvPr>
        </p:nvSpPr>
        <p:spPr bwMode="auto">
          <a:xfrm>
            <a:off x="11664924" y="8326438"/>
            <a:ext cx="3797882" cy="63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t" anchorCtr="0" compatLnSpc="1">
            <a:prstTxWarp prst="textNoShape">
              <a:avLst/>
            </a:prstTxWarp>
          </a:bodyPr>
          <a:lstStyle>
            <a:lvl1pPr algn="r" eaLnBrk="1" hangingPunct="1">
              <a:defRPr sz="2200"/>
            </a:lvl1pPr>
          </a:lstStyle>
          <a:p>
            <a:pPr>
              <a:defRPr/>
            </a:pPr>
            <a:fld id="{F4264759-E7CE-4A8C-955C-20DA2A50E45F}"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6900">
          <a:solidFill>
            <a:schemeClr val="tx2"/>
          </a:solidFill>
          <a:latin typeface="+mj-lt"/>
          <a:ea typeface="+mj-ea"/>
          <a:cs typeface="+mj-cs"/>
        </a:defRPr>
      </a:lvl1pPr>
      <a:lvl2pPr algn="ctr" rtl="0" eaLnBrk="0" fontAlgn="base" hangingPunct="0">
        <a:spcBef>
          <a:spcPct val="0"/>
        </a:spcBef>
        <a:spcAft>
          <a:spcPct val="0"/>
        </a:spcAft>
        <a:defRPr sz="6900">
          <a:solidFill>
            <a:schemeClr val="tx2"/>
          </a:solidFill>
          <a:latin typeface="Arial" charset="0"/>
        </a:defRPr>
      </a:lvl2pPr>
      <a:lvl3pPr algn="ctr" rtl="0" eaLnBrk="0" fontAlgn="base" hangingPunct="0">
        <a:spcBef>
          <a:spcPct val="0"/>
        </a:spcBef>
        <a:spcAft>
          <a:spcPct val="0"/>
        </a:spcAft>
        <a:defRPr sz="6900">
          <a:solidFill>
            <a:schemeClr val="tx2"/>
          </a:solidFill>
          <a:latin typeface="Arial" charset="0"/>
        </a:defRPr>
      </a:lvl3pPr>
      <a:lvl4pPr algn="ctr" rtl="0" eaLnBrk="0" fontAlgn="base" hangingPunct="0">
        <a:spcBef>
          <a:spcPct val="0"/>
        </a:spcBef>
        <a:spcAft>
          <a:spcPct val="0"/>
        </a:spcAft>
        <a:defRPr sz="6900">
          <a:solidFill>
            <a:schemeClr val="tx2"/>
          </a:solidFill>
          <a:latin typeface="Arial" charset="0"/>
        </a:defRPr>
      </a:lvl4pPr>
      <a:lvl5pPr algn="ctr" rtl="0" eaLnBrk="0" fontAlgn="base" hangingPunct="0">
        <a:spcBef>
          <a:spcPct val="0"/>
        </a:spcBef>
        <a:spcAft>
          <a:spcPct val="0"/>
        </a:spcAft>
        <a:defRPr sz="6900">
          <a:solidFill>
            <a:schemeClr val="tx2"/>
          </a:solidFill>
          <a:latin typeface="Arial" charset="0"/>
        </a:defRPr>
      </a:lvl5pPr>
      <a:lvl6pPr marL="718444" algn="ctr" rtl="0" fontAlgn="base">
        <a:spcBef>
          <a:spcPct val="0"/>
        </a:spcBef>
        <a:spcAft>
          <a:spcPct val="0"/>
        </a:spcAft>
        <a:defRPr sz="6900">
          <a:solidFill>
            <a:schemeClr val="tx2"/>
          </a:solidFill>
          <a:latin typeface="Arial" charset="0"/>
        </a:defRPr>
      </a:lvl6pPr>
      <a:lvl7pPr marL="1436888" algn="ctr" rtl="0" fontAlgn="base">
        <a:spcBef>
          <a:spcPct val="0"/>
        </a:spcBef>
        <a:spcAft>
          <a:spcPct val="0"/>
        </a:spcAft>
        <a:defRPr sz="6900">
          <a:solidFill>
            <a:schemeClr val="tx2"/>
          </a:solidFill>
          <a:latin typeface="Arial" charset="0"/>
        </a:defRPr>
      </a:lvl7pPr>
      <a:lvl8pPr marL="2155332" algn="ctr" rtl="0" fontAlgn="base">
        <a:spcBef>
          <a:spcPct val="0"/>
        </a:spcBef>
        <a:spcAft>
          <a:spcPct val="0"/>
        </a:spcAft>
        <a:defRPr sz="6900">
          <a:solidFill>
            <a:schemeClr val="tx2"/>
          </a:solidFill>
          <a:latin typeface="Arial" charset="0"/>
        </a:defRPr>
      </a:lvl8pPr>
      <a:lvl9pPr marL="2873776" algn="ctr" rtl="0" fontAlgn="base">
        <a:spcBef>
          <a:spcPct val="0"/>
        </a:spcBef>
        <a:spcAft>
          <a:spcPct val="0"/>
        </a:spcAft>
        <a:defRPr sz="6900">
          <a:solidFill>
            <a:schemeClr val="tx2"/>
          </a:solidFill>
          <a:latin typeface="Arial" charset="0"/>
        </a:defRPr>
      </a:lvl9pPr>
    </p:titleStyle>
    <p:bodyStyle>
      <a:lvl1pPr marL="538163" indent="-538163" algn="l" rtl="0" eaLnBrk="0" fontAlgn="base" hangingPunct="0">
        <a:spcBef>
          <a:spcPct val="20000"/>
        </a:spcBef>
        <a:spcAft>
          <a:spcPct val="0"/>
        </a:spcAft>
        <a:buChar char="•"/>
        <a:defRPr sz="5000">
          <a:solidFill>
            <a:schemeClr val="tx1"/>
          </a:solidFill>
          <a:latin typeface="+mn-lt"/>
          <a:ea typeface="+mn-ea"/>
          <a:cs typeface="+mn-cs"/>
        </a:defRPr>
      </a:lvl1pPr>
      <a:lvl2pPr marL="1166813" indent="-447675" algn="l" rtl="0" eaLnBrk="0" fontAlgn="base" hangingPunct="0">
        <a:spcBef>
          <a:spcPct val="20000"/>
        </a:spcBef>
        <a:spcAft>
          <a:spcPct val="0"/>
        </a:spcAft>
        <a:buChar char="–"/>
        <a:defRPr sz="4400">
          <a:solidFill>
            <a:schemeClr val="tx1"/>
          </a:solidFill>
          <a:latin typeface="+mn-lt"/>
        </a:defRPr>
      </a:lvl2pPr>
      <a:lvl3pPr marL="1795463" indent="-358775" algn="l" rtl="0" eaLnBrk="0" fontAlgn="base" hangingPunct="0">
        <a:spcBef>
          <a:spcPct val="20000"/>
        </a:spcBef>
        <a:spcAft>
          <a:spcPct val="0"/>
        </a:spcAft>
        <a:buChar char="•"/>
        <a:defRPr sz="3800">
          <a:solidFill>
            <a:schemeClr val="tx1"/>
          </a:solidFill>
          <a:latin typeface="+mn-lt"/>
        </a:defRPr>
      </a:lvl3pPr>
      <a:lvl4pPr marL="2513013" indent="-358775" algn="l" rtl="0" eaLnBrk="0" fontAlgn="base" hangingPunct="0">
        <a:spcBef>
          <a:spcPct val="20000"/>
        </a:spcBef>
        <a:spcAft>
          <a:spcPct val="0"/>
        </a:spcAft>
        <a:buChar char="–"/>
        <a:defRPr sz="3100">
          <a:solidFill>
            <a:schemeClr val="tx1"/>
          </a:solidFill>
          <a:latin typeface="+mn-lt"/>
        </a:defRPr>
      </a:lvl4pPr>
      <a:lvl5pPr marL="3232150" indent="-358775" algn="l" rtl="0" eaLnBrk="0" fontAlgn="base" hangingPunct="0">
        <a:spcBef>
          <a:spcPct val="20000"/>
        </a:spcBef>
        <a:spcAft>
          <a:spcPct val="0"/>
        </a:spcAft>
        <a:buChar char="»"/>
        <a:defRPr sz="3100">
          <a:solidFill>
            <a:schemeClr val="tx1"/>
          </a:solidFill>
          <a:latin typeface="+mn-lt"/>
        </a:defRPr>
      </a:lvl5pPr>
      <a:lvl6pPr marL="3951442" indent="-359222" algn="l" rtl="0" fontAlgn="base">
        <a:spcBef>
          <a:spcPct val="20000"/>
        </a:spcBef>
        <a:spcAft>
          <a:spcPct val="0"/>
        </a:spcAft>
        <a:buChar char="»"/>
        <a:defRPr sz="3100">
          <a:solidFill>
            <a:schemeClr val="tx1"/>
          </a:solidFill>
          <a:latin typeface="+mn-lt"/>
        </a:defRPr>
      </a:lvl6pPr>
      <a:lvl7pPr marL="4669887" indent="-359222" algn="l" rtl="0" fontAlgn="base">
        <a:spcBef>
          <a:spcPct val="20000"/>
        </a:spcBef>
        <a:spcAft>
          <a:spcPct val="0"/>
        </a:spcAft>
        <a:buChar char="»"/>
        <a:defRPr sz="3100">
          <a:solidFill>
            <a:schemeClr val="tx1"/>
          </a:solidFill>
          <a:latin typeface="+mn-lt"/>
        </a:defRPr>
      </a:lvl7pPr>
      <a:lvl8pPr marL="5388331" indent="-359222" algn="l" rtl="0" fontAlgn="base">
        <a:spcBef>
          <a:spcPct val="20000"/>
        </a:spcBef>
        <a:spcAft>
          <a:spcPct val="0"/>
        </a:spcAft>
        <a:buChar char="»"/>
        <a:defRPr sz="3100">
          <a:solidFill>
            <a:schemeClr val="tx1"/>
          </a:solidFill>
          <a:latin typeface="+mn-lt"/>
        </a:defRPr>
      </a:lvl8pPr>
      <a:lvl9pPr marL="6106775" indent="-359222" algn="l" rtl="0" fontAlgn="base">
        <a:spcBef>
          <a:spcPct val="20000"/>
        </a:spcBef>
        <a:spcAft>
          <a:spcPct val="0"/>
        </a:spcAft>
        <a:buChar char="»"/>
        <a:defRPr sz="3100">
          <a:solidFill>
            <a:schemeClr val="tx1"/>
          </a:solidFill>
          <a:latin typeface="+mn-lt"/>
        </a:defRPr>
      </a:lvl9pPr>
    </p:bodyStyle>
    <p:otherStyle>
      <a:defPPr>
        <a:defRPr lang="vi-VN"/>
      </a:defPPr>
      <a:lvl1pPr marL="0" algn="l" defTabSz="1436888" rtl="0" eaLnBrk="1" latinLnBrk="0" hangingPunct="1">
        <a:defRPr sz="2800" kern="1200">
          <a:solidFill>
            <a:schemeClr val="tx1"/>
          </a:solidFill>
          <a:latin typeface="+mn-lt"/>
          <a:ea typeface="+mn-ea"/>
          <a:cs typeface="+mn-cs"/>
        </a:defRPr>
      </a:lvl1pPr>
      <a:lvl2pPr marL="718444" algn="l" defTabSz="1436888" rtl="0" eaLnBrk="1" latinLnBrk="0" hangingPunct="1">
        <a:defRPr sz="2800" kern="1200">
          <a:solidFill>
            <a:schemeClr val="tx1"/>
          </a:solidFill>
          <a:latin typeface="+mn-lt"/>
          <a:ea typeface="+mn-ea"/>
          <a:cs typeface="+mn-cs"/>
        </a:defRPr>
      </a:lvl2pPr>
      <a:lvl3pPr marL="1436888" algn="l" defTabSz="1436888" rtl="0" eaLnBrk="1" latinLnBrk="0" hangingPunct="1">
        <a:defRPr sz="2800" kern="1200">
          <a:solidFill>
            <a:schemeClr val="tx1"/>
          </a:solidFill>
          <a:latin typeface="+mn-lt"/>
          <a:ea typeface="+mn-ea"/>
          <a:cs typeface="+mn-cs"/>
        </a:defRPr>
      </a:lvl3pPr>
      <a:lvl4pPr marL="2155332" algn="l" defTabSz="1436888" rtl="0" eaLnBrk="1" latinLnBrk="0" hangingPunct="1">
        <a:defRPr sz="2800" kern="1200">
          <a:solidFill>
            <a:schemeClr val="tx1"/>
          </a:solidFill>
          <a:latin typeface="+mn-lt"/>
          <a:ea typeface="+mn-ea"/>
          <a:cs typeface="+mn-cs"/>
        </a:defRPr>
      </a:lvl4pPr>
      <a:lvl5pPr marL="2873776" algn="l" defTabSz="1436888" rtl="0" eaLnBrk="1" latinLnBrk="0" hangingPunct="1">
        <a:defRPr sz="2800" kern="1200">
          <a:solidFill>
            <a:schemeClr val="tx1"/>
          </a:solidFill>
          <a:latin typeface="+mn-lt"/>
          <a:ea typeface="+mn-ea"/>
          <a:cs typeface="+mn-cs"/>
        </a:defRPr>
      </a:lvl5pPr>
      <a:lvl6pPr marL="3592220" algn="l" defTabSz="1436888" rtl="0" eaLnBrk="1" latinLnBrk="0" hangingPunct="1">
        <a:defRPr sz="2800" kern="1200">
          <a:solidFill>
            <a:schemeClr val="tx1"/>
          </a:solidFill>
          <a:latin typeface="+mn-lt"/>
          <a:ea typeface="+mn-ea"/>
          <a:cs typeface="+mn-cs"/>
        </a:defRPr>
      </a:lvl6pPr>
      <a:lvl7pPr marL="4310664" algn="l" defTabSz="1436888" rtl="0" eaLnBrk="1" latinLnBrk="0" hangingPunct="1">
        <a:defRPr sz="2800" kern="1200">
          <a:solidFill>
            <a:schemeClr val="tx1"/>
          </a:solidFill>
          <a:latin typeface="+mn-lt"/>
          <a:ea typeface="+mn-ea"/>
          <a:cs typeface="+mn-cs"/>
        </a:defRPr>
      </a:lvl7pPr>
      <a:lvl8pPr marL="5029109" algn="l" defTabSz="1436888" rtl="0" eaLnBrk="1" latinLnBrk="0" hangingPunct="1">
        <a:defRPr sz="2800" kern="1200">
          <a:solidFill>
            <a:schemeClr val="tx1"/>
          </a:solidFill>
          <a:latin typeface="+mn-lt"/>
          <a:ea typeface="+mn-ea"/>
          <a:cs typeface="+mn-cs"/>
        </a:defRPr>
      </a:lvl8pPr>
      <a:lvl9pPr marL="5747553" algn="l" defTabSz="1436888" rtl="0" eaLnBrk="1" latinLnBrk="0" hangingPunct="1">
        <a:defRPr sz="2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wmf"/><Relationship Id="rId3" Type="http://schemas.openxmlformats.org/officeDocument/2006/relationships/image" Target="../media/image3.png"/><Relationship Id="rId7" Type="http://schemas.openxmlformats.org/officeDocument/2006/relationships/image" Target="../media/image7.gif"/><Relationship Id="rId2" Type="http://schemas.openxmlformats.org/officeDocument/2006/relationships/image" Target="../media/image2.jpeg"/><Relationship Id="rId1" Type="http://schemas.openxmlformats.org/officeDocument/2006/relationships/slideLayout" Target="../slideLayouts/slideLayout7.xml"/><Relationship Id="rId6" Type="http://schemas.openxmlformats.org/officeDocument/2006/relationships/image" Target="../media/image6.gif"/><Relationship Id="rId5" Type="http://schemas.openxmlformats.org/officeDocument/2006/relationships/image" Target="../media/image5.wmf"/><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tags" Target="../tags/tag2.xml"/><Relationship Id="rId4" Type="http://schemas.openxmlformats.org/officeDocument/2006/relationships/image" Target="../media/image15.png"/></Relationships>
</file>

<file path=ppt/slides/_rels/slide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050" name="Text Box 3"/>
          <p:cNvSpPr txBox="1">
            <a:spLocks noChangeArrowheads="1"/>
          </p:cNvSpPr>
          <p:nvPr/>
        </p:nvSpPr>
        <p:spPr bwMode="auto">
          <a:xfrm>
            <a:off x="3197197" y="723901"/>
            <a:ext cx="10037260" cy="6842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43689" tIns="71844" rIns="143689" bIns="71844">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US" altLang="en-US" sz="3500" b="1">
                <a:solidFill>
                  <a:srgbClr val="FF0066"/>
                </a:solidFill>
                <a:latin typeface="Times New Roman" pitchFamily="18" charset="0"/>
              </a:rPr>
              <a:t>TRƯỜNG TIỂU HỌC </a:t>
            </a:r>
            <a:r>
              <a:rPr lang="en-US" altLang="en-US" sz="3500" b="1" smtClean="0">
                <a:solidFill>
                  <a:srgbClr val="FF0066"/>
                </a:solidFill>
                <a:latin typeface="Times New Roman" pitchFamily="18" charset="0"/>
              </a:rPr>
              <a:t>……</a:t>
            </a:r>
            <a:endParaRPr lang="en-US" altLang="en-US" sz="3500" b="1">
              <a:solidFill>
                <a:srgbClr val="FF0066"/>
              </a:solidFill>
              <a:latin typeface="Times New Roman" pitchFamily="18" charset="0"/>
            </a:endParaRPr>
          </a:p>
        </p:txBody>
      </p:sp>
      <p:pic>
        <p:nvPicPr>
          <p:cNvPr id="2051" name="Picture 1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8677" y="5443538"/>
            <a:ext cx="2034580" cy="264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57" name="Text Box 14"/>
          <p:cNvSpPr txBox="1">
            <a:spLocks noChangeArrowheads="1"/>
          </p:cNvSpPr>
          <p:nvPr/>
        </p:nvSpPr>
        <p:spPr bwMode="auto">
          <a:xfrm>
            <a:off x="2783822" y="4343401"/>
            <a:ext cx="10928600" cy="18224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43689" tIns="71844" rIns="143689" bIns="71844">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ts val="1800"/>
              </a:spcBef>
              <a:defRPr/>
            </a:pPr>
            <a:r>
              <a:rPr lang="en-US" sz="4000" b="1" dirty="0" err="1"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Môn</a:t>
            </a:r>
            <a:r>
              <a:rPr lang="en-US" sz="4000" b="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4000" b="1" dirty="0" err="1"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Tiếng</a:t>
            </a:r>
            <a:r>
              <a:rPr lang="en-US" sz="4000" b="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4000" b="1" dirty="0" err="1"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Việt</a:t>
            </a:r>
            <a:r>
              <a:rPr lang="en-US" sz="4000" b="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4000" b="1" dirty="0" err="1"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lớp</a:t>
            </a:r>
            <a:r>
              <a:rPr lang="en-US" sz="4000" b="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3</a:t>
            </a:r>
          </a:p>
          <a:p>
            <a:pPr algn="ctr" eaLnBrk="1" hangingPunct="1">
              <a:spcBef>
                <a:spcPts val="1800"/>
              </a:spcBef>
              <a:defRPr/>
            </a:pPr>
            <a:r>
              <a:rPr lang="en-US" sz="5400" b="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BÀI 18: </a:t>
            </a:r>
            <a:r>
              <a:rPr lang="en-US" sz="5400" b="1" dirty="0" err="1"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Núi</a:t>
            </a:r>
            <a:r>
              <a:rPr lang="en-US" sz="5400" b="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5400" b="1" dirty="0" err="1"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quê</a:t>
            </a:r>
            <a:r>
              <a:rPr lang="en-US" sz="5400" b="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5400" b="1" dirty="0" err="1"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tôi</a:t>
            </a:r>
            <a:r>
              <a:rPr lang="en-US" sz="5400" b="1"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(T1,2)</a:t>
            </a:r>
            <a:endParaRPr lang="en-US" sz="54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2059" name="Text Box 17"/>
          <p:cNvSpPr txBox="1">
            <a:spLocks noChangeArrowheads="1"/>
          </p:cNvSpPr>
          <p:nvPr/>
        </p:nvSpPr>
        <p:spPr bwMode="auto">
          <a:xfrm>
            <a:off x="2480250" y="2057400"/>
            <a:ext cx="11471154" cy="1992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43689" tIns="71844" rIns="143689" bIns="71844">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ts val="0"/>
              </a:spcBef>
              <a:defRPr/>
            </a:pPr>
            <a:r>
              <a:rPr lang="en-US" sz="6000" b="1">
                <a:solidFill>
                  <a:srgbClr val="0000CC"/>
                </a:solidFill>
                <a:effectLst>
                  <a:outerShdw blurRad="38100" dist="38100" dir="2700000" algn="tl">
                    <a:srgbClr val="000000">
                      <a:alpha val="43137"/>
                    </a:srgbClr>
                  </a:outerShdw>
                </a:effectLst>
                <a:latin typeface="Times New Roman" pitchFamily="18" charset="0"/>
              </a:rPr>
              <a:t>CHÀO MỪNG QUÝ THẦY </a:t>
            </a:r>
            <a:r>
              <a:rPr lang="en-US" sz="6000" b="1" smtClean="0">
                <a:solidFill>
                  <a:srgbClr val="0000CC"/>
                </a:solidFill>
                <a:effectLst>
                  <a:outerShdw blurRad="38100" dist="38100" dir="2700000" algn="tl">
                    <a:srgbClr val="000000">
                      <a:alpha val="43137"/>
                    </a:srgbClr>
                  </a:outerShdw>
                </a:effectLst>
                <a:latin typeface="Times New Roman" pitchFamily="18" charset="0"/>
              </a:rPr>
              <a:t>CÔ</a:t>
            </a:r>
          </a:p>
          <a:p>
            <a:pPr algn="ctr" eaLnBrk="1" hangingPunct="1">
              <a:spcBef>
                <a:spcPts val="0"/>
              </a:spcBef>
              <a:defRPr/>
            </a:pPr>
            <a:r>
              <a:rPr lang="en-US" sz="6000" b="1" smtClean="0">
                <a:solidFill>
                  <a:srgbClr val="0000CC"/>
                </a:solidFill>
                <a:effectLst>
                  <a:outerShdw blurRad="38100" dist="38100" dir="2700000" algn="tl">
                    <a:srgbClr val="000000">
                      <a:alpha val="43137"/>
                    </a:srgbClr>
                  </a:outerShdw>
                </a:effectLst>
                <a:latin typeface="Times New Roman" pitchFamily="18" charset="0"/>
              </a:rPr>
              <a:t>VỀ </a:t>
            </a:r>
            <a:r>
              <a:rPr lang="en-US" sz="6000" b="1">
                <a:solidFill>
                  <a:srgbClr val="0000CC"/>
                </a:solidFill>
                <a:effectLst>
                  <a:outerShdw blurRad="38100" dist="38100" dir="2700000" algn="tl">
                    <a:srgbClr val="000000">
                      <a:alpha val="43137"/>
                    </a:srgbClr>
                  </a:outerShdw>
                </a:effectLst>
                <a:latin typeface="Times New Roman" pitchFamily="18" charset="0"/>
              </a:rPr>
              <a:t>DỰ GIỜ THĂM LỚP</a:t>
            </a:r>
          </a:p>
        </p:txBody>
      </p:sp>
      <p:sp>
        <p:nvSpPr>
          <p:cNvPr id="2054" name="Text Box 18"/>
          <p:cNvSpPr txBox="1">
            <a:spLocks noChangeArrowheads="1"/>
          </p:cNvSpPr>
          <p:nvPr/>
        </p:nvSpPr>
        <p:spPr bwMode="auto">
          <a:xfrm>
            <a:off x="2557757" y="7200900"/>
            <a:ext cx="5974560" cy="884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143689" tIns="71844" rIns="143689" bIns="71844">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US" altLang="en-US" sz="2400" b="1" i="1">
                <a:solidFill>
                  <a:srgbClr val="FF0066"/>
                </a:solidFill>
                <a:latin typeface="Times New Roman" pitchFamily="18" charset="0"/>
              </a:rPr>
              <a:t>Giáo viên</a:t>
            </a:r>
            <a:r>
              <a:rPr lang="en-US" altLang="en-US" sz="2400" b="1" i="1" smtClean="0">
                <a:solidFill>
                  <a:srgbClr val="FF0066"/>
                </a:solidFill>
                <a:latin typeface="Times New Roman" pitchFamily="18" charset="0"/>
              </a:rPr>
              <a:t>:</a:t>
            </a:r>
            <a:endParaRPr lang="en-US" altLang="en-US" sz="2400" b="1" i="1">
              <a:solidFill>
                <a:srgbClr val="FF0066"/>
              </a:solidFill>
              <a:latin typeface="Times New Roman" pitchFamily="18" charset="0"/>
            </a:endParaRPr>
          </a:p>
          <a:p>
            <a:pPr eaLnBrk="1" hangingPunct="1"/>
            <a:r>
              <a:rPr lang="en-US" altLang="en-US" sz="2400" b="1" i="1">
                <a:solidFill>
                  <a:srgbClr val="FF0066"/>
                </a:solidFill>
                <a:latin typeface="Times New Roman" pitchFamily="18" charset="0"/>
              </a:rPr>
              <a:t>Lớp:  3</a:t>
            </a:r>
          </a:p>
        </p:txBody>
      </p:sp>
      <p:pic>
        <p:nvPicPr>
          <p:cNvPr id="2055" name="Picture 22" descr="bd21315_"/>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40079" y="6229986"/>
            <a:ext cx="5616086" cy="204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6" name="Picture 5" descr="POINSET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5400000" flipV="1">
            <a:off x="1112658" y="331495"/>
            <a:ext cx="2081213" cy="2669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5" descr="POINSET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5400000">
            <a:off x="13122398" y="413107"/>
            <a:ext cx="2089150" cy="249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 name="Straight Connector 4"/>
          <p:cNvCxnSpPr/>
          <p:nvPr/>
        </p:nvCxnSpPr>
        <p:spPr>
          <a:xfrm flipV="1">
            <a:off x="5407784" y="1447800"/>
            <a:ext cx="5985862"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pic>
        <p:nvPicPr>
          <p:cNvPr id="3" name="Picture 7" descr="BƯỚM 58"/>
          <p:cNvPicPr>
            <a:picLocks noChangeAspect="1" noChangeArrowheads="1" noCrop="1"/>
          </p:cNvPicPr>
          <p:nvPr/>
        </p:nvPicPr>
        <p:blipFill>
          <a:blip r:embed="rId6">
            <a:extLst>
              <a:ext uri="{28A0092B-C50C-407E-A947-70E740481C1C}">
                <a14:useLocalDpi xmlns:a14="http://schemas.microsoft.com/office/drawing/2010/main" val="0"/>
              </a:ext>
            </a:extLst>
          </a:blip>
          <a:srcRect/>
          <a:stretch>
            <a:fillRect/>
          </a:stretch>
        </p:blipFill>
        <p:spPr bwMode="auto">
          <a:xfrm rot="9961410">
            <a:off x="13131113" y="984250"/>
            <a:ext cx="1474263" cy="192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60" name="Picture 8" descr="animal-14[1]"/>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rot="417220" flipH="1">
            <a:off x="2549684" y="5964239"/>
            <a:ext cx="1416132" cy="1030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5" descr="POINSET3"/>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1238632" y="5111880"/>
            <a:ext cx="4334745" cy="3092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mph" presetSubtype="2" repeatCount="1000000" accel="36000" decel="20000" fill="hold" grpId="0" nodeType="withEffect">
                                  <p:stCondLst>
                                    <p:cond delay="0"/>
                                  </p:stCondLst>
                                  <p:childTnLst>
                                    <p:animClr clrSpc="rgb" dir="cw">
                                      <p:cBhvr override="childStyle">
                                        <p:cTn id="6" dur="4750" fill="hold"/>
                                        <p:tgtEl>
                                          <p:spTgt spid="2059"/>
                                        </p:tgtEl>
                                        <p:attrNameLst>
                                          <p:attrName>style.color</p:attrName>
                                        </p:attrNameLst>
                                      </p:cBhvr>
                                      <p:to>
                                        <a:srgbClr val="0000FF"/>
                                      </p:to>
                                    </p:animClr>
                                  </p:childTnLst>
                                </p:cTn>
                              </p:par>
                              <p:par>
                                <p:cTn id="7" presetID="21" presetClass="emph" presetSubtype="0" repeatCount="200000" fill="hold" grpId="1" nodeType="withEffect">
                                  <p:stCondLst>
                                    <p:cond delay="0"/>
                                  </p:stCondLst>
                                  <p:childTnLst>
                                    <p:animClr clrSpc="hsl" dir="cw">
                                      <p:cBhvr override="childStyle">
                                        <p:cTn id="8" dur="2000" fill="hold"/>
                                        <p:tgtEl>
                                          <p:spTgt spid="2059"/>
                                        </p:tgtEl>
                                        <p:attrNameLst>
                                          <p:attrName>style.color</p:attrName>
                                        </p:attrNameLst>
                                      </p:cBhvr>
                                      <p:by>
                                        <p:hsl h="7200000" s="0" l="0"/>
                                      </p:by>
                                    </p:animClr>
                                    <p:animClr clrSpc="hsl" dir="cw">
                                      <p:cBhvr>
                                        <p:cTn id="9" dur="2000" fill="hold"/>
                                        <p:tgtEl>
                                          <p:spTgt spid="2059"/>
                                        </p:tgtEl>
                                        <p:attrNameLst>
                                          <p:attrName>fillcolor</p:attrName>
                                        </p:attrNameLst>
                                      </p:cBhvr>
                                      <p:by>
                                        <p:hsl h="7200000" s="0" l="0"/>
                                      </p:by>
                                    </p:animClr>
                                    <p:animClr clrSpc="hsl" dir="cw">
                                      <p:cBhvr>
                                        <p:cTn id="10" dur="2000" fill="hold"/>
                                        <p:tgtEl>
                                          <p:spTgt spid="2059"/>
                                        </p:tgtEl>
                                        <p:attrNameLst>
                                          <p:attrName>stroke.color</p:attrName>
                                        </p:attrNameLst>
                                      </p:cBhvr>
                                      <p:by>
                                        <p:hsl h="7200000" s="0" l="0"/>
                                      </p:by>
                                    </p:animClr>
                                    <p:set>
                                      <p:cBhvr>
                                        <p:cTn id="11" dur="2000" fill="hold"/>
                                        <p:tgtEl>
                                          <p:spTgt spid="205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9" grpId="0"/>
      <p:bldP spid="2059"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p:cNvGrpSpPr/>
          <p:nvPr/>
        </p:nvGrpSpPr>
        <p:grpSpPr>
          <a:xfrm>
            <a:off x="4617134" y="149573"/>
            <a:ext cx="7013458" cy="1117345"/>
            <a:chOff x="4539228" y="210532"/>
            <a:chExt cx="6895119" cy="1117345"/>
          </a:xfrm>
        </p:grpSpPr>
        <p:grpSp>
          <p:nvGrpSpPr>
            <p:cNvPr id="15" name="Group 14"/>
            <p:cNvGrpSpPr/>
            <p:nvPr/>
          </p:nvGrpSpPr>
          <p:grpSpPr>
            <a:xfrm>
              <a:off x="4539228" y="210532"/>
              <a:ext cx="6895119" cy="1117345"/>
              <a:chOff x="4539228" y="210532"/>
              <a:chExt cx="6895119" cy="1117345"/>
            </a:xfrm>
          </p:grpSpPr>
          <p:sp>
            <p:nvSpPr>
              <p:cNvPr id="17" name="TextBox 16"/>
              <p:cNvSpPr txBox="1"/>
              <p:nvPr/>
            </p:nvSpPr>
            <p:spPr>
              <a:xfrm>
                <a:off x="4539228" y="210532"/>
                <a:ext cx="6895119" cy="646331"/>
              </a:xfrm>
              <a:prstGeom prst="rect">
                <a:avLst/>
              </a:prstGeom>
              <a:noFill/>
            </p:spPr>
            <p:txBody>
              <a:bodyPr wrap="none" rtlCol="0">
                <a:spAutoFit/>
              </a:bodyPr>
              <a:lstStyle/>
              <a:p>
                <a:r>
                  <a:rPr lang="en-US" sz="3600" smtClean="0">
                    <a:solidFill>
                      <a:srgbClr val="0000CC"/>
                    </a:solidFill>
                    <a:latin typeface="Times New Roman" pitchFamily="18" charset="0"/>
                    <a:cs typeface="Times New Roman" pitchFamily="18" charset="0"/>
                  </a:rPr>
                  <a:t>Thứ……ngày…..tháng…..năm…….</a:t>
                </a:r>
                <a:endParaRPr lang="en-US" sz="3600">
                  <a:solidFill>
                    <a:srgbClr val="0000CC"/>
                  </a:solidFill>
                  <a:latin typeface="Times New Roman" pitchFamily="18" charset="0"/>
                  <a:cs typeface="Times New Roman" pitchFamily="18" charset="0"/>
                </a:endParaRPr>
              </a:p>
            </p:txBody>
          </p:sp>
          <p:sp>
            <p:nvSpPr>
              <p:cNvPr id="18" name="TextBox 17"/>
              <p:cNvSpPr txBox="1"/>
              <p:nvPr/>
            </p:nvSpPr>
            <p:spPr>
              <a:xfrm>
                <a:off x="6651116" y="743102"/>
                <a:ext cx="2564962" cy="584775"/>
              </a:xfrm>
              <a:prstGeom prst="rect">
                <a:avLst/>
              </a:prstGeom>
              <a:noFill/>
            </p:spPr>
            <p:txBody>
              <a:bodyPr wrap="none" rtlCol="0">
                <a:spAutoFit/>
              </a:bodyPr>
              <a:lstStyle/>
              <a:p>
                <a:r>
                  <a:rPr lang="en-US" sz="3200" b="1" smtClean="0">
                    <a:solidFill>
                      <a:srgbClr val="FF0066"/>
                    </a:solidFill>
                    <a:latin typeface="Times New Roman" pitchFamily="18" charset="0"/>
                    <a:cs typeface="Times New Roman" pitchFamily="18" charset="0"/>
                  </a:rPr>
                  <a:t>TIẾNG VIỆT</a:t>
                </a:r>
                <a:endParaRPr lang="en-US" sz="3200" b="1">
                  <a:solidFill>
                    <a:srgbClr val="FF0066"/>
                  </a:solidFill>
                  <a:latin typeface="Times New Roman" pitchFamily="18" charset="0"/>
                  <a:cs typeface="Times New Roman" pitchFamily="18" charset="0"/>
                </a:endParaRPr>
              </a:p>
            </p:txBody>
          </p:sp>
        </p:grpSp>
        <p:cxnSp>
          <p:nvCxnSpPr>
            <p:cNvPr id="16" name="Straight Connector 15"/>
            <p:cNvCxnSpPr/>
            <p:nvPr/>
          </p:nvCxnSpPr>
          <p:spPr>
            <a:xfrm>
              <a:off x="6826235" y="1288554"/>
              <a:ext cx="2194560"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sp>
        <p:nvSpPr>
          <p:cNvPr id="19" name="Text Box 14"/>
          <p:cNvSpPr txBox="1">
            <a:spLocks noChangeArrowheads="1"/>
          </p:cNvSpPr>
          <p:nvPr/>
        </p:nvSpPr>
        <p:spPr bwMode="auto">
          <a:xfrm>
            <a:off x="5436184" y="1266918"/>
            <a:ext cx="7121733" cy="7606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43689" tIns="71844" rIns="143689" bIns="71844">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ts val="1800"/>
              </a:spcBef>
              <a:defRPr/>
            </a:pPr>
            <a:r>
              <a:rPr lang="en-US" sz="40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BÀI 18: </a:t>
            </a:r>
            <a:r>
              <a:rPr lang="en-US" sz="4000" b="1" dirty="0" err="1">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Núi</a:t>
            </a:r>
            <a:r>
              <a:rPr lang="en-US" sz="40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4000" b="1" dirty="0" err="1">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quê</a:t>
            </a:r>
            <a:r>
              <a:rPr lang="en-US" sz="40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4000" b="1" dirty="0" err="1">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tôi</a:t>
            </a:r>
            <a:r>
              <a:rPr lang="en-US" sz="40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(T1,2)</a:t>
            </a:r>
          </a:p>
        </p:txBody>
      </p:sp>
      <p:grpSp>
        <p:nvGrpSpPr>
          <p:cNvPr id="5" name="Group 4"/>
          <p:cNvGrpSpPr/>
          <p:nvPr/>
        </p:nvGrpSpPr>
        <p:grpSpPr>
          <a:xfrm>
            <a:off x="1406914" y="2020669"/>
            <a:ext cx="6781801" cy="646331"/>
            <a:chOff x="1508918" y="1888664"/>
            <a:chExt cx="6172201" cy="1083059"/>
          </a:xfrm>
        </p:grpSpPr>
        <p:sp>
          <p:nvSpPr>
            <p:cNvPr id="10" name="Rectangle 9"/>
            <p:cNvSpPr/>
            <p:nvPr/>
          </p:nvSpPr>
          <p:spPr>
            <a:xfrm>
              <a:off x="1508918" y="1888664"/>
              <a:ext cx="6172201" cy="1083059"/>
            </a:xfrm>
            <a:prstGeom prst="rect">
              <a:avLst/>
            </a:prstGeom>
          </p:spPr>
          <p:txBody>
            <a:bodyPr wrap="square">
              <a:spAutoFit/>
            </a:bodyPr>
            <a:lstStyle/>
            <a:p>
              <a:r>
                <a:rPr lang="en-US" sz="3600" b="1" smtClean="0">
                  <a:solidFill>
                    <a:srgbClr val="FF0000"/>
                  </a:solidFill>
                  <a:latin typeface="Times New Roman" pitchFamily="18" charset="0"/>
                  <a:cs typeface="Times New Roman" pitchFamily="18" charset="0"/>
                </a:rPr>
                <a:t>4. Ôn chữ viết hoa.</a:t>
              </a:r>
              <a:endParaRPr lang="en-US" sz="3600" b="1">
                <a:solidFill>
                  <a:srgbClr val="FF0000"/>
                </a:solidFill>
                <a:latin typeface="Times New Roman" pitchFamily="18" charset="0"/>
                <a:cs typeface="Times New Roman" pitchFamily="18" charset="0"/>
              </a:endParaRPr>
            </a:p>
          </p:txBody>
        </p:sp>
        <p:cxnSp>
          <p:nvCxnSpPr>
            <p:cNvPr id="4" name="Straight Connector 3"/>
            <p:cNvCxnSpPr/>
            <p:nvPr/>
          </p:nvCxnSpPr>
          <p:spPr>
            <a:xfrm>
              <a:off x="1646078" y="2896526"/>
              <a:ext cx="3328827" cy="0"/>
            </a:xfrm>
            <a:prstGeom prst="line">
              <a:avLst/>
            </a:prstGeom>
            <a:ln>
              <a:solidFill>
                <a:srgbClr val="FF0000"/>
              </a:solidFill>
            </a:ln>
          </p:spPr>
          <p:style>
            <a:lnRef idx="3">
              <a:schemeClr val="dk1"/>
            </a:lnRef>
            <a:fillRef idx="0">
              <a:schemeClr val="dk1"/>
            </a:fillRef>
            <a:effectRef idx="2">
              <a:schemeClr val="dk1"/>
            </a:effectRef>
            <a:fontRef idx="minor">
              <a:schemeClr val="tx1"/>
            </a:fontRef>
          </p:style>
        </p:cxnSp>
      </p:grpSp>
      <p:sp>
        <p:nvSpPr>
          <p:cNvPr id="22" name="Rectangle 21"/>
          <p:cNvSpPr/>
          <p:nvPr/>
        </p:nvSpPr>
        <p:spPr>
          <a:xfrm>
            <a:off x="5436185" y="2362200"/>
            <a:ext cx="4759534" cy="646331"/>
          </a:xfrm>
          <a:prstGeom prst="rect">
            <a:avLst/>
          </a:prstGeom>
        </p:spPr>
        <p:txBody>
          <a:bodyPr wrap="square">
            <a:spAutoFit/>
          </a:bodyPr>
          <a:lstStyle/>
          <a:p>
            <a:pPr algn="ctr"/>
            <a:r>
              <a:rPr lang="en-US" sz="3600" b="1" i="1" dirty="0" err="1" smtClean="0">
                <a:solidFill>
                  <a:srgbClr val="0000CC"/>
                </a:solidFill>
                <a:latin typeface="Times New Roman" pitchFamily="18" charset="0"/>
                <a:cs typeface="Times New Roman" pitchFamily="18" charset="0"/>
              </a:rPr>
              <a:t>Viết</a:t>
            </a:r>
            <a:r>
              <a:rPr lang="en-US" sz="3600" b="1" i="1" dirty="0" smtClean="0">
                <a:solidFill>
                  <a:srgbClr val="0000CC"/>
                </a:solidFill>
                <a:latin typeface="Times New Roman" pitchFamily="18" charset="0"/>
                <a:cs typeface="Times New Roman" pitchFamily="18" charset="0"/>
              </a:rPr>
              <a:t> </a:t>
            </a:r>
            <a:r>
              <a:rPr lang="en-US" sz="3600" b="1" i="1" dirty="0" err="1" smtClean="0">
                <a:solidFill>
                  <a:srgbClr val="0000CC"/>
                </a:solidFill>
                <a:latin typeface="Times New Roman" pitchFamily="18" charset="0"/>
                <a:cs typeface="Times New Roman" pitchFamily="18" charset="0"/>
              </a:rPr>
              <a:t>chữ</a:t>
            </a:r>
            <a:r>
              <a:rPr lang="en-US" sz="3600" b="1" i="1" dirty="0" smtClean="0">
                <a:solidFill>
                  <a:srgbClr val="0000CC"/>
                </a:solidFill>
                <a:latin typeface="Times New Roman" pitchFamily="18" charset="0"/>
                <a:cs typeface="Times New Roman" pitchFamily="18" charset="0"/>
              </a:rPr>
              <a:t> </a:t>
            </a:r>
            <a:r>
              <a:rPr lang="en-US" sz="3600" b="1" i="1" err="1" smtClean="0">
                <a:solidFill>
                  <a:srgbClr val="0000CC"/>
                </a:solidFill>
                <a:latin typeface="Times New Roman" pitchFamily="18" charset="0"/>
                <a:cs typeface="Times New Roman" pitchFamily="18" charset="0"/>
              </a:rPr>
              <a:t>hoa</a:t>
            </a:r>
            <a:r>
              <a:rPr lang="en-US" sz="3600" b="1" i="1" smtClean="0">
                <a:solidFill>
                  <a:srgbClr val="0000CC"/>
                </a:solidFill>
                <a:latin typeface="Times New Roman" pitchFamily="18" charset="0"/>
                <a:cs typeface="Times New Roman" pitchFamily="18" charset="0"/>
              </a:rPr>
              <a:t> x</a:t>
            </a:r>
            <a:endParaRPr lang="en-US" sz="3600" b="1" dirty="0">
              <a:solidFill>
                <a:srgbClr val="0000CC"/>
              </a:solidFill>
              <a:latin typeface="Times New Roman" pitchFamily="18" charset="0"/>
              <a:cs typeface="Times New Roman" pitchFamily="18" charset="0"/>
            </a:endParaRPr>
          </a:p>
        </p:txBody>
      </p:sp>
      <p:pic>
        <p:nvPicPr>
          <p:cNvPr id="3" name="Hướng dẫn viết chữ X hoa (Tập viết Lớp 2 - Tuần 26).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4125976" y="3036605"/>
            <a:ext cx="7669943" cy="5727172"/>
          </a:xfrm>
          <a:prstGeom prst="rect">
            <a:avLst/>
          </a:prstGeom>
        </p:spPr>
      </p:pic>
    </p:spTree>
    <p:extLst>
      <p:ext uri="{BB962C8B-B14F-4D97-AF65-F5344CB8AC3E}">
        <p14:creationId xmlns:p14="http://schemas.microsoft.com/office/powerpoint/2010/main" val="897112748"/>
      </p:ext>
    </p:extLst>
  </p:cSld>
  <p:clrMapOvr>
    <a:masterClrMapping/>
  </p:clrMapOvr>
  <p:transition spd="slow">
    <p:split orient="vert"/>
  </p:transition>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Mẫu giấy luyện viết chữ đẹp - Mẫu giấy 4 ô ly, 5 ô ly, kẻ ngang, ô ly to, ô  ly nhỏ, ô ly nghiêng..."/>
          <p:cNvPicPr>
            <a:picLocks noChangeAspect="1" noChangeArrowheads="1"/>
          </p:cNvPicPr>
          <p:nvPr/>
        </p:nvPicPr>
        <p:blipFill rotWithShape="1">
          <a:blip r:embed="rId2">
            <a:extLst>
              <a:ext uri="{28A0092B-C50C-407E-A947-70E740481C1C}">
                <a14:useLocalDpi xmlns:a14="http://schemas.microsoft.com/office/drawing/2010/main" val="0"/>
              </a:ext>
            </a:extLst>
          </a:blip>
          <a:srcRect b="15077"/>
          <a:stretch/>
        </p:blipFill>
        <p:spPr bwMode="auto">
          <a:xfrm>
            <a:off x="1661320" y="3513959"/>
            <a:ext cx="13182600" cy="5257799"/>
          </a:xfrm>
          <a:prstGeom prst="rect">
            <a:avLst/>
          </a:prstGeom>
          <a:noFill/>
          <a:extLst>
            <a:ext uri="{909E8E84-426E-40DD-AFC4-6F175D3DCCD1}">
              <a14:hiddenFill xmlns:a14="http://schemas.microsoft.com/office/drawing/2010/main">
                <a:solidFill>
                  <a:srgbClr val="FFFFFF"/>
                </a:solidFill>
              </a14:hiddenFill>
            </a:ext>
          </a:extLst>
        </p:spPr>
      </p:pic>
      <p:grpSp>
        <p:nvGrpSpPr>
          <p:cNvPr id="14" name="Group 13"/>
          <p:cNvGrpSpPr/>
          <p:nvPr/>
        </p:nvGrpSpPr>
        <p:grpSpPr>
          <a:xfrm>
            <a:off x="4617134" y="149573"/>
            <a:ext cx="7013458" cy="1117345"/>
            <a:chOff x="4539228" y="210532"/>
            <a:chExt cx="6895119" cy="1117345"/>
          </a:xfrm>
        </p:grpSpPr>
        <p:grpSp>
          <p:nvGrpSpPr>
            <p:cNvPr id="15" name="Group 14"/>
            <p:cNvGrpSpPr/>
            <p:nvPr/>
          </p:nvGrpSpPr>
          <p:grpSpPr>
            <a:xfrm>
              <a:off x="4539228" y="210532"/>
              <a:ext cx="6895119" cy="1117345"/>
              <a:chOff x="4539228" y="210532"/>
              <a:chExt cx="6895119" cy="1117345"/>
            </a:xfrm>
          </p:grpSpPr>
          <p:sp>
            <p:nvSpPr>
              <p:cNvPr id="17" name="TextBox 16"/>
              <p:cNvSpPr txBox="1"/>
              <p:nvPr/>
            </p:nvSpPr>
            <p:spPr>
              <a:xfrm>
                <a:off x="4539228" y="210532"/>
                <a:ext cx="6895119" cy="646331"/>
              </a:xfrm>
              <a:prstGeom prst="rect">
                <a:avLst/>
              </a:prstGeom>
              <a:noFill/>
            </p:spPr>
            <p:txBody>
              <a:bodyPr wrap="none" rtlCol="0">
                <a:spAutoFit/>
              </a:bodyPr>
              <a:lstStyle/>
              <a:p>
                <a:r>
                  <a:rPr lang="en-US" sz="3600" smtClean="0">
                    <a:solidFill>
                      <a:srgbClr val="0000CC"/>
                    </a:solidFill>
                    <a:latin typeface="Times New Roman" pitchFamily="18" charset="0"/>
                    <a:cs typeface="Times New Roman" pitchFamily="18" charset="0"/>
                  </a:rPr>
                  <a:t>Thứ……ngày…..tháng…..năm…….</a:t>
                </a:r>
                <a:endParaRPr lang="en-US" sz="3600">
                  <a:solidFill>
                    <a:srgbClr val="0000CC"/>
                  </a:solidFill>
                  <a:latin typeface="Times New Roman" pitchFamily="18" charset="0"/>
                  <a:cs typeface="Times New Roman" pitchFamily="18" charset="0"/>
                </a:endParaRPr>
              </a:p>
            </p:txBody>
          </p:sp>
          <p:sp>
            <p:nvSpPr>
              <p:cNvPr id="18" name="TextBox 17"/>
              <p:cNvSpPr txBox="1"/>
              <p:nvPr/>
            </p:nvSpPr>
            <p:spPr>
              <a:xfrm>
                <a:off x="6651116" y="743102"/>
                <a:ext cx="2564962" cy="584775"/>
              </a:xfrm>
              <a:prstGeom prst="rect">
                <a:avLst/>
              </a:prstGeom>
              <a:noFill/>
            </p:spPr>
            <p:txBody>
              <a:bodyPr wrap="none" rtlCol="0">
                <a:spAutoFit/>
              </a:bodyPr>
              <a:lstStyle/>
              <a:p>
                <a:r>
                  <a:rPr lang="en-US" sz="3200" b="1" smtClean="0">
                    <a:solidFill>
                      <a:srgbClr val="FF0066"/>
                    </a:solidFill>
                    <a:latin typeface="Times New Roman" pitchFamily="18" charset="0"/>
                    <a:cs typeface="Times New Roman" pitchFamily="18" charset="0"/>
                  </a:rPr>
                  <a:t>TIẾNG VIỆT</a:t>
                </a:r>
                <a:endParaRPr lang="en-US" sz="3200" b="1">
                  <a:solidFill>
                    <a:srgbClr val="FF0066"/>
                  </a:solidFill>
                  <a:latin typeface="Times New Roman" pitchFamily="18" charset="0"/>
                  <a:cs typeface="Times New Roman" pitchFamily="18" charset="0"/>
                </a:endParaRPr>
              </a:p>
            </p:txBody>
          </p:sp>
        </p:grpSp>
        <p:cxnSp>
          <p:nvCxnSpPr>
            <p:cNvPr id="16" name="Straight Connector 15"/>
            <p:cNvCxnSpPr/>
            <p:nvPr/>
          </p:nvCxnSpPr>
          <p:spPr>
            <a:xfrm>
              <a:off x="6826235" y="1288554"/>
              <a:ext cx="2194560"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sp>
        <p:nvSpPr>
          <p:cNvPr id="19" name="Text Box 14"/>
          <p:cNvSpPr txBox="1">
            <a:spLocks noChangeArrowheads="1"/>
          </p:cNvSpPr>
          <p:nvPr/>
        </p:nvSpPr>
        <p:spPr bwMode="auto">
          <a:xfrm>
            <a:off x="5928519" y="1266918"/>
            <a:ext cx="5486400" cy="6990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43689" tIns="71844" rIns="143689" bIns="71844">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ts val="1800"/>
              </a:spcBef>
              <a:defRPr/>
            </a:pPr>
            <a:r>
              <a:rPr lang="en-US" sz="36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BÀI 18: </a:t>
            </a:r>
            <a:r>
              <a:rPr lang="en-US" sz="3600" b="1" dirty="0" err="1">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Núi</a:t>
            </a:r>
            <a:r>
              <a:rPr lang="en-US" sz="36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3600" b="1" dirty="0" err="1">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quê</a:t>
            </a:r>
            <a:r>
              <a:rPr lang="en-US" sz="36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3600" b="1" dirty="0" err="1">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tôi</a:t>
            </a:r>
            <a:r>
              <a:rPr lang="en-US" sz="36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(T1,2)</a:t>
            </a:r>
          </a:p>
        </p:txBody>
      </p:sp>
      <p:grpSp>
        <p:nvGrpSpPr>
          <p:cNvPr id="5" name="Group 4"/>
          <p:cNvGrpSpPr/>
          <p:nvPr/>
        </p:nvGrpSpPr>
        <p:grpSpPr>
          <a:xfrm>
            <a:off x="1406914" y="1953419"/>
            <a:ext cx="6781801" cy="646331"/>
            <a:chOff x="1508918" y="1888664"/>
            <a:chExt cx="6172201" cy="1083059"/>
          </a:xfrm>
        </p:grpSpPr>
        <p:sp>
          <p:nvSpPr>
            <p:cNvPr id="10" name="Rectangle 9"/>
            <p:cNvSpPr/>
            <p:nvPr/>
          </p:nvSpPr>
          <p:spPr>
            <a:xfrm>
              <a:off x="1508918" y="1888664"/>
              <a:ext cx="6172201" cy="1083059"/>
            </a:xfrm>
            <a:prstGeom prst="rect">
              <a:avLst/>
            </a:prstGeom>
          </p:spPr>
          <p:txBody>
            <a:bodyPr wrap="square">
              <a:spAutoFit/>
            </a:bodyPr>
            <a:lstStyle/>
            <a:p>
              <a:r>
                <a:rPr lang="en-US" sz="3600" b="1" dirty="0" smtClean="0">
                  <a:solidFill>
                    <a:srgbClr val="FF0000"/>
                  </a:solidFill>
                  <a:latin typeface="Times New Roman" pitchFamily="18" charset="0"/>
                  <a:cs typeface="Times New Roman" pitchFamily="18" charset="0"/>
                </a:rPr>
                <a:t>1. </a:t>
              </a:r>
              <a:r>
                <a:rPr lang="en-US" sz="3600" b="1" dirty="0" err="1" smtClean="0">
                  <a:solidFill>
                    <a:srgbClr val="FF0000"/>
                  </a:solidFill>
                  <a:latin typeface="Times New Roman" pitchFamily="18" charset="0"/>
                  <a:cs typeface="Times New Roman" pitchFamily="18" charset="0"/>
                </a:rPr>
                <a:t>Viết</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câu</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ứng</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dụng</a:t>
              </a:r>
              <a:r>
                <a:rPr lang="en-US" sz="3600" b="1" dirty="0" smtClean="0">
                  <a:solidFill>
                    <a:srgbClr val="FF0000"/>
                  </a:solidFill>
                  <a:latin typeface="Times New Roman" pitchFamily="18" charset="0"/>
                  <a:cs typeface="Times New Roman" pitchFamily="18" charset="0"/>
                </a:rPr>
                <a:t>.</a:t>
              </a:r>
              <a:endParaRPr lang="en-US" sz="3600" b="1" dirty="0">
                <a:solidFill>
                  <a:srgbClr val="FF0000"/>
                </a:solidFill>
                <a:latin typeface="Times New Roman" pitchFamily="18" charset="0"/>
                <a:cs typeface="Times New Roman" pitchFamily="18" charset="0"/>
              </a:endParaRPr>
            </a:p>
          </p:txBody>
        </p:sp>
        <p:cxnSp>
          <p:nvCxnSpPr>
            <p:cNvPr id="4" name="Straight Connector 3"/>
            <p:cNvCxnSpPr/>
            <p:nvPr/>
          </p:nvCxnSpPr>
          <p:spPr>
            <a:xfrm>
              <a:off x="1646078" y="2896526"/>
              <a:ext cx="3578489" cy="0"/>
            </a:xfrm>
            <a:prstGeom prst="line">
              <a:avLst/>
            </a:prstGeom>
            <a:ln>
              <a:solidFill>
                <a:srgbClr val="FF0000"/>
              </a:solidFill>
            </a:ln>
          </p:spPr>
          <p:style>
            <a:lnRef idx="3">
              <a:schemeClr val="dk1"/>
            </a:lnRef>
            <a:fillRef idx="0">
              <a:schemeClr val="dk1"/>
            </a:fillRef>
            <a:effectRef idx="2">
              <a:schemeClr val="dk1"/>
            </a:effectRef>
            <a:fontRef idx="minor">
              <a:schemeClr val="tx1"/>
            </a:fontRef>
          </p:style>
        </p:cxnSp>
      </p:grpSp>
      <p:sp>
        <p:nvSpPr>
          <p:cNvPr id="20" name="Rectangle 19"/>
          <p:cNvSpPr/>
          <p:nvPr/>
        </p:nvSpPr>
        <p:spPr>
          <a:xfrm>
            <a:off x="1406914" y="2895600"/>
            <a:ext cx="3390900" cy="646331"/>
          </a:xfrm>
          <a:prstGeom prst="rect">
            <a:avLst/>
          </a:prstGeom>
        </p:spPr>
        <p:txBody>
          <a:bodyPr wrap="square">
            <a:spAutoFit/>
          </a:bodyPr>
          <a:lstStyle/>
          <a:p>
            <a:pPr algn="just"/>
            <a:r>
              <a:rPr lang="en-US" sz="3600" b="1" i="1" smtClean="0">
                <a:solidFill>
                  <a:srgbClr val="0000CC"/>
                </a:solidFill>
                <a:latin typeface="Times New Roman" pitchFamily="18" charset="0"/>
                <a:cs typeface="Times New Roman" pitchFamily="18" charset="0"/>
              </a:rPr>
              <a:t>a. Viết tên riêng</a:t>
            </a:r>
            <a:endParaRPr lang="en-US" sz="3600" b="1">
              <a:solidFill>
                <a:srgbClr val="0000CC"/>
              </a:solidFill>
              <a:latin typeface="Times New Roman" pitchFamily="18" charset="0"/>
              <a:cs typeface="Times New Roman" pitchFamily="18" charset="0"/>
            </a:endParaRPr>
          </a:p>
        </p:txBody>
      </p:sp>
      <p:sp>
        <p:nvSpPr>
          <p:cNvPr id="21" name="Rectangle 20"/>
          <p:cNvSpPr/>
          <p:nvPr/>
        </p:nvSpPr>
        <p:spPr>
          <a:xfrm>
            <a:off x="2623944" y="4856550"/>
            <a:ext cx="3390900" cy="769441"/>
          </a:xfrm>
          <a:prstGeom prst="rect">
            <a:avLst/>
          </a:prstGeom>
        </p:spPr>
        <p:txBody>
          <a:bodyPr wrap="square">
            <a:spAutoFit/>
          </a:bodyPr>
          <a:lstStyle/>
          <a:p>
            <a:pPr algn="just"/>
            <a:r>
              <a:rPr lang="en-US" sz="4400" b="1" dirty="0" err="1" smtClean="0">
                <a:solidFill>
                  <a:srgbClr val="0000CC"/>
                </a:solidFill>
                <a:latin typeface="HP001 4 hàng" pitchFamily="34" charset="0"/>
                <a:cs typeface="Times New Roman" pitchFamily="18" charset="0"/>
              </a:rPr>
              <a:t>Vạn</a:t>
            </a:r>
            <a:r>
              <a:rPr lang="en-US" sz="4400" b="1" dirty="0" smtClean="0">
                <a:solidFill>
                  <a:srgbClr val="0000CC"/>
                </a:solidFill>
                <a:latin typeface="HP001 4 hàng" pitchFamily="34" charset="0"/>
                <a:cs typeface="Times New Roman" pitchFamily="18" charset="0"/>
              </a:rPr>
              <a:t> </a:t>
            </a:r>
            <a:r>
              <a:rPr lang="en-US" sz="4400" b="1" dirty="0" err="1" smtClean="0">
                <a:solidFill>
                  <a:srgbClr val="0000CC"/>
                </a:solidFill>
                <a:latin typeface="HP001 4 hàng" pitchFamily="34" charset="0"/>
                <a:cs typeface="Times New Roman" pitchFamily="18" charset="0"/>
              </a:rPr>
              <a:t>Xuân</a:t>
            </a:r>
            <a:endParaRPr lang="en-US" sz="4400" b="1" dirty="0">
              <a:solidFill>
                <a:srgbClr val="0000CC"/>
              </a:solidFill>
              <a:latin typeface="HP001 4 hàng" pitchFamily="34" charset="0"/>
              <a:cs typeface="Times New Roman" pitchFamily="18" charset="0"/>
            </a:endParaRPr>
          </a:p>
        </p:txBody>
      </p:sp>
    </p:spTree>
    <p:extLst>
      <p:ext uri="{BB962C8B-B14F-4D97-AF65-F5344CB8AC3E}">
        <p14:creationId xmlns:p14="http://schemas.microsoft.com/office/powerpoint/2010/main" val="2141076413"/>
      </p:ext>
    </p:extLst>
  </p:cSld>
  <p:clrMapOvr>
    <a:masterClrMapping/>
  </p:clrMapOvr>
  <p:transition spd="slow">
    <p:split orient="vert"/>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Mẫu giấy luyện viết chữ đẹp - Mẫu giấy 4 ô ly, 5 ô ly, kẻ ngang, ô ly to, ô  ly nhỏ, ô ly nghiêng..."/>
          <p:cNvPicPr>
            <a:picLocks noChangeAspect="1" noChangeArrowheads="1"/>
          </p:cNvPicPr>
          <p:nvPr/>
        </p:nvPicPr>
        <p:blipFill rotWithShape="1">
          <a:blip r:embed="rId2">
            <a:extLst>
              <a:ext uri="{28A0092B-C50C-407E-A947-70E740481C1C}">
                <a14:useLocalDpi xmlns:a14="http://schemas.microsoft.com/office/drawing/2010/main" val="0"/>
              </a:ext>
            </a:extLst>
          </a:blip>
          <a:srcRect b="15077"/>
          <a:stretch/>
        </p:blipFill>
        <p:spPr bwMode="auto">
          <a:xfrm>
            <a:off x="1661320" y="3513959"/>
            <a:ext cx="13182600" cy="5257799"/>
          </a:xfrm>
          <a:prstGeom prst="rect">
            <a:avLst/>
          </a:prstGeom>
          <a:noFill/>
          <a:extLst>
            <a:ext uri="{909E8E84-426E-40DD-AFC4-6F175D3DCCD1}">
              <a14:hiddenFill xmlns:a14="http://schemas.microsoft.com/office/drawing/2010/main">
                <a:solidFill>
                  <a:srgbClr val="FFFFFF"/>
                </a:solidFill>
              </a14:hiddenFill>
            </a:ext>
          </a:extLst>
        </p:spPr>
      </p:pic>
      <p:grpSp>
        <p:nvGrpSpPr>
          <p:cNvPr id="14" name="Group 13"/>
          <p:cNvGrpSpPr/>
          <p:nvPr/>
        </p:nvGrpSpPr>
        <p:grpSpPr>
          <a:xfrm>
            <a:off x="4617134" y="149573"/>
            <a:ext cx="7013458" cy="1117345"/>
            <a:chOff x="4539228" y="210532"/>
            <a:chExt cx="6895119" cy="1117345"/>
          </a:xfrm>
        </p:grpSpPr>
        <p:grpSp>
          <p:nvGrpSpPr>
            <p:cNvPr id="15" name="Group 14"/>
            <p:cNvGrpSpPr/>
            <p:nvPr/>
          </p:nvGrpSpPr>
          <p:grpSpPr>
            <a:xfrm>
              <a:off x="4539228" y="210532"/>
              <a:ext cx="6895119" cy="1117345"/>
              <a:chOff x="4539228" y="210532"/>
              <a:chExt cx="6895119" cy="1117345"/>
            </a:xfrm>
          </p:grpSpPr>
          <p:sp>
            <p:nvSpPr>
              <p:cNvPr id="17" name="TextBox 16"/>
              <p:cNvSpPr txBox="1"/>
              <p:nvPr/>
            </p:nvSpPr>
            <p:spPr>
              <a:xfrm>
                <a:off x="4539228" y="210532"/>
                <a:ext cx="6895119" cy="646331"/>
              </a:xfrm>
              <a:prstGeom prst="rect">
                <a:avLst/>
              </a:prstGeom>
              <a:noFill/>
            </p:spPr>
            <p:txBody>
              <a:bodyPr wrap="none" rtlCol="0">
                <a:spAutoFit/>
              </a:bodyPr>
              <a:lstStyle/>
              <a:p>
                <a:r>
                  <a:rPr lang="en-US" sz="3600" smtClean="0">
                    <a:solidFill>
                      <a:srgbClr val="0000CC"/>
                    </a:solidFill>
                    <a:latin typeface="Times New Roman" pitchFamily="18" charset="0"/>
                    <a:cs typeface="Times New Roman" pitchFamily="18" charset="0"/>
                  </a:rPr>
                  <a:t>Thứ……ngày…..tháng…..năm…….</a:t>
                </a:r>
                <a:endParaRPr lang="en-US" sz="3600">
                  <a:solidFill>
                    <a:srgbClr val="0000CC"/>
                  </a:solidFill>
                  <a:latin typeface="Times New Roman" pitchFamily="18" charset="0"/>
                  <a:cs typeface="Times New Roman" pitchFamily="18" charset="0"/>
                </a:endParaRPr>
              </a:p>
            </p:txBody>
          </p:sp>
          <p:sp>
            <p:nvSpPr>
              <p:cNvPr id="18" name="TextBox 17"/>
              <p:cNvSpPr txBox="1"/>
              <p:nvPr/>
            </p:nvSpPr>
            <p:spPr>
              <a:xfrm>
                <a:off x="6651116" y="743102"/>
                <a:ext cx="2564962" cy="584775"/>
              </a:xfrm>
              <a:prstGeom prst="rect">
                <a:avLst/>
              </a:prstGeom>
              <a:noFill/>
            </p:spPr>
            <p:txBody>
              <a:bodyPr wrap="none" rtlCol="0">
                <a:spAutoFit/>
              </a:bodyPr>
              <a:lstStyle/>
              <a:p>
                <a:r>
                  <a:rPr lang="en-US" sz="3200" b="1" smtClean="0">
                    <a:solidFill>
                      <a:srgbClr val="FF0066"/>
                    </a:solidFill>
                    <a:latin typeface="Times New Roman" pitchFamily="18" charset="0"/>
                    <a:cs typeface="Times New Roman" pitchFamily="18" charset="0"/>
                  </a:rPr>
                  <a:t>TIẾNG VIỆT</a:t>
                </a:r>
                <a:endParaRPr lang="en-US" sz="3200" b="1">
                  <a:solidFill>
                    <a:srgbClr val="FF0066"/>
                  </a:solidFill>
                  <a:latin typeface="Times New Roman" pitchFamily="18" charset="0"/>
                  <a:cs typeface="Times New Roman" pitchFamily="18" charset="0"/>
                </a:endParaRPr>
              </a:p>
            </p:txBody>
          </p:sp>
        </p:grpSp>
        <p:cxnSp>
          <p:nvCxnSpPr>
            <p:cNvPr id="16" name="Straight Connector 15"/>
            <p:cNvCxnSpPr/>
            <p:nvPr/>
          </p:nvCxnSpPr>
          <p:spPr>
            <a:xfrm>
              <a:off x="6826235" y="1288554"/>
              <a:ext cx="2194560"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sp>
        <p:nvSpPr>
          <p:cNvPr id="19" name="Text Box 14"/>
          <p:cNvSpPr txBox="1">
            <a:spLocks noChangeArrowheads="1"/>
          </p:cNvSpPr>
          <p:nvPr/>
        </p:nvSpPr>
        <p:spPr bwMode="auto">
          <a:xfrm>
            <a:off x="5928518" y="1266918"/>
            <a:ext cx="5702073" cy="6990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43689" tIns="71844" rIns="143689" bIns="71844">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ts val="1800"/>
              </a:spcBef>
              <a:defRPr/>
            </a:pPr>
            <a:r>
              <a:rPr lang="en-US" sz="36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BÀI 18: </a:t>
            </a:r>
            <a:r>
              <a:rPr lang="en-US" sz="3600" b="1" dirty="0" err="1">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Núi</a:t>
            </a:r>
            <a:r>
              <a:rPr lang="en-US" sz="36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3600" b="1" dirty="0" err="1">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quê</a:t>
            </a:r>
            <a:r>
              <a:rPr lang="en-US" sz="36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3600" b="1" dirty="0" err="1">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tôi</a:t>
            </a:r>
            <a:r>
              <a:rPr lang="en-US" sz="36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(T1,2)</a:t>
            </a:r>
          </a:p>
        </p:txBody>
      </p:sp>
      <p:grpSp>
        <p:nvGrpSpPr>
          <p:cNvPr id="5" name="Group 4"/>
          <p:cNvGrpSpPr/>
          <p:nvPr/>
        </p:nvGrpSpPr>
        <p:grpSpPr>
          <a:xfrm>
            <a:off x="1406914" y="1953419"/>
            <a:ext cx="6781801" cy="646331"/>
            <a:chOff x="1508918" y="1888664"/>
            <a:chExt cx="6172201" cy="1083059"/>
          </a:xfrm>
        </p:grpSpPr>
        <p:sp>
          <p:nvSpPr>
            <p:cNvPr id="10" name="Rectangle 9"/>
            <p:cNvSpPr/>
            <p:nvPr/>
          </p:nvSpPr>
          <p:spPr>
            <a:xfrm>
              <a:off x="1508918" y="1888664"/>
              <a:ext cx="6172201" cy="1083059"/>
            </a:xfrm>
            <a:prstGeom prst="rect">
              <a:avLst/>
            </a:prstGeom>
          </p:spPr>
          <p:txBody>
            <a:bodyPr wrap="square">
              <a:spAutoFit/>
            </a:bodyPr>
            <a:lstStyle/>
            <a:p>
              <a:r>
                <a:rPr lang="en-US" sz="3600" b="1" dirty="0" smtClean="0">
                  <a:solidFill>
                    <a:srgbClr val="FF0000"/>
                  </a:solidFill>
                  <a:latin typeface="Times New Roman" pitchFamily="18" charset="0"/>
                  <a:cs typeface="Times New Roman" pitchFamily="18" charset="0"/>
                </a:rPr>
                <a:t>2. </a:t>
              </a:r>
              <a:r>
                <a:rPr lang="en-US" sz="3600" b="1" dirty="0" err="1" smtClean="0">
                  <a:solidFill>
                    <a:srgbClr val="FF0000"/>
                  </a:solidFill>
                  <a:latin typeface="Times New Roman" pitchFamily="18" charset="0"/>
                  <a:cs typeface="Times New Roman" pitchFamily="18" charset="0"/>
                </a:rPr>
                <a:t>Viết</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câu</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ứng</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FF0000"/>
                  </a:solidFill>
                  <a:latin typeface="Times New Roman" pitchFamily="18" charset="0"/>
                  <a:cs typeface="Times New Roman" pitchFamily="18" charset="0"/>
                </a:rPr>
                <a:t>dụng</a:t>
              </a:r>
              <a:r>
                <a:rPr lang="en-US" sz="3600" b="1" dirty="0" smtClean="0">
                  <a:solidFill>
                    <a:srgbClr val="FF0000"/>
                  </a:solidFill>
                  <a:latin typeface="Times New Roman" pitchFamily="18" charset="0"/>
                  <a:cs typeface="Times New Roman" pitchFamily="18" charset="0"/>
                </a:rPr>
                <a:t>.</a:t>
              </a:r>
              <a:endParaRPr lang="en-US" sz="3600" b="1" dirty="0">
                <a:solidFill>
                  <a:srgbClr val="FF0000"/>
                </a:solidFill>
                <a:latin typeface="Times New Roman" pitchFamily="18" charset="0"/>
                <a:cs typeface="Times New Roman" pitchFamily="18" charset="0"/>
              </a:endParaRPr>
            </a:p>
          </p:txBody>
        </p:sp>
        <p:cxnSp>
          <p:nvCxnSpPr>
            <p:cNvPr id="4" name="Straight Connector 3"/>
            <p:cNvCxnSpPr/>
            <p:nvPr/>
          </p:nvCxnSpPr>
          <p:spPr>
            <a:xfrm>
              <a:off x="1646078" y="2896526"/>
              <a:ext cx="3578489" cy="0"/>
            </a:xfrm>
            <a:prstGeom prst="line">
              <a:avLst/>
            </a:prstGeom>
            <a:ln>
              <a:solidFill>
                <a:srgbClr val="FF0000"/>
              </a:solidFill>
            </a:ln>
          </p:spPr>
          <p:style>
            <a:lnRef idx="3">
              <a:schemeClr val="dk1"/>
            </a:lnRef>
            <a:fillRef idx="0">
              <a:schemeClr val="dk1"/>
            </a:fillRef>
            <a:effectRef idx="2">
              <a:schemeClr val="dk1"/>
            </a:effectRef>
            <a:fontRef idx="minor">
              <a:schemeClr val="tx1"/>
            </a:fontRef>
          </p:style>
        </p:cxnSp>
      </p:grpSp>
      <p:sp>
        <p:nvSpPr>
          <p:cNvPr id="20" name="Rectangle 19"/>
          <p:cNvSpPr/>
          <p:nvPr/>
        </p:nvSpPr>
        <p:spPr>
          <a:xfrm>
            <a:off x="1406913" y="2895600"/>
            <a:ext cx="6121805" cy="646331"/>
          </a:xfrm>
          <a:prstGeom prst="rect">
            <a:avLst/>
          </a:prstGeom>
        </p:spPr>
        <p:txBody>
          <a:bodyPr wrap="square">
            <a:spAutoFit/>
          </a:bodyPr>
          <a:lstStyle/>
          <a:p>
            <a:pPr algn="just"/>
            <a:r>
              <a:rPr lang="en-US" sz="3600" b="1" i="1" smtClean="0">
                <a:solidFill>
                  <a:srgbClr val="0000CC"/>
                </a:solidFill>
                <a:latin typeface="Times New Roman" pitchFamily="18" charset="0"/>
                <a:cs typeface="Times New Roman" pitchFamily="18" charset="0"/>
              </a:rPr>
              <a:t>b. Viết câu ứng dụng</a:t>
            </a:r>
            <a:endParaRPr lang="en-US" sz="3600" b="1">
              <a:solidFill>
                <a:srgbClr val="0000CC"/>
              </a:solidFill>
              <a:latin typeface="Times New Roman" pitchFamily="18" charset="0"/>
              <a:cs typeface="Times New Roman" pitchFamily="18" charset="0"/>
            </a:endParaRPr>
          </a:p>
        </p:txBody>
      </p:sp>
      <p:sp>
        <p:nvSpPr>
          <p:cNvPr id="21" name="Rectangle 20"/>
          <p:cNvSpPr/>
          <p:nvPr/>
        </p:nvSpPr>
        <p:spPr>
          <a:xfrm>
            <a:off x="2217869" y="4690999"/>
            <a:ext cx="11915176" cy="1791516"/>
          </a:xfrm>
          <a:prstGeom prst="rect">
            <a:avLst/>
          </a:prstGeom>
        </p:spPr>
        <p:txBody>
          <a:bodyPr wrap="square">
            <a:spAutoFit/>
          </a:bodyPr>
          <a:lstStyle/>
          <a:p>
            <a:pPr algn="ctr">
              <a:lnSpc>
                <a:spcPct val="125000"/>
              </a:lnSpc>
              <a:spcBef>
                <a:spcPts val="200"/>
              </a:spcBef>
            </a:pPr>
            <a:r>
              <a:rPr lang="en-US" sz="4350" b="1" dirty="0" err="1" smtClean="0">
                <a:solidFill>
                  <a:srgbClr val="0000CC"/>
                </a:solidFill>
                <a:latin typeface="HP001 4 hàng" pitchFamily="34" charset="0"/>
                <a:cs typeface="Times New Roman" pitchFamily="18" charset="0"/>
              </a:rPr>
              <a:t>Gió</a:t>
            </a:r>
            <a:r>
              <a:rPr lang="en-US" sz="4350" b="1" dirty="0" smtClean="0">
                <a:solidFill>
                  <a:srgbClr val="0000CC"/>
                </a:solidFill>
                <a:latin typeface="HP001 4 hàng" pitchFamily="34" charset="0"/>
                <a:cs typeface="Times New Roman" pitchFamily="18" charset="0"/>
              </a:rPr>
              <a:t> </a:t>
            </a:r>
            <a:r>
              <a:rPr lang="en-US" sz="4350" b="1" dirty="0" err="1" smtClean="0">
                <a:solidFill>
                  <a:srgbClr val="0000CC"/>
                </a:solidFill>
                <a:latin typeface="HP001 4 hàng" pitchFamily="34" charset="0"/>
                <a:cs typeface="Times New Roman" pitchFamily="18" charset="0"/>
              </a:rPr>
              <a:t>đưa</a:t>
            </a:r>
            <a:r>
              <a:rPr lang="en-US" sz="4350" b="1" dirty="0" smtClean="0">
                <a:solidFill>
                  <a:srgbClr val="0000CC"/>
                </a:solidFill>
                <a:latin typeface="HP001 4 hàng" pitchFamily="34" charset="0"/>
                <a:cs typeface="Times New Roman" pitchFamily="18" charset="0"/>
              </a:rPr>
              <a:t> </a:t>
            </a:r>
            <a:r>
              <a:rPr lang="en-US" sz="4350" b="1" dirty="0" err="1" smtClean="0">
                <a:solidFill>
                  <a:srgbClr val="0000CC"/>
                </a:solidFill>
                <a:latin typeface="HP001 4 hàng" pitchFamily="34" charset="0"/>
                <a:cs typeface="Times New Roman" pitchFamily="18" charset="0"/>
              </a:rPr>
              <a:t>cành</a:t>
            </a:r>
            <a:r>
              <a:rPr lang="en-US" sz="4350" b="1" dirty="0" smtClean="0">
                <a:solidFill>
                  <a:srgbClr val="0000CC"/>
                </a:solidFill>
                <a:latin typeface="HP001 4 hàng" pitchFamily="34" charset="0"/>
                <a:cs typeface="Times New Roman" pitchFamily="18" charset="0"/>
              </a:rPr>
              <a:t> </a:t>
            </a:r>
            <a:r>
              <a:rPr lang="en-US" sz="4350" b="1" dirty="0" err="1" smtClean="0">
                <a:solidFill>
                  <a:srgbClr val="0000CC"/>
                </a:solidFill>
                <a:latin typeface="HP001 4 hàng" pitchFamily="34" charset="0"/>
                <a:cs typeface="Times New Roman" pitchFamily="18" charset="0"/>
              </a:rPr>
              <a:t>trúc</a:t>
            </a:r>
            <a:r>
              <a:rPr lang="en-US" sz="4350" b="1" dirty="0" smtClean="0">
                <a:solidFill>
                  <a:srgbClr val="0000CC"/>
                </a:solidFill>
                <a:latin typeface="HP001 4 hàng" pitchFamily="34" charset="0"/>
                <a:cs typeface="Times New Roman" pitchFamily="18" charset="0"/>
              </a:rPr>
              <a:t> la </a:t>
            </a:r>
            <a:r>
              <a:rPr lang="en-US" sz="4350" b="1" dirty="0" err="1" smtClean="0">
                <a:solidFill>
                  <a:srgbClr val="0000CC"/>
                </a:solidFill>
                <a:latin typeface="HP001 4 hàng" pitchFamily="34" charset="0"/>
                <a:cs typeface="Times New Roman" pitchFamily="18" charset="0"/>
              </a:rPr>
              <a:t>đà</a:t>
            </a:r>
            <a:endParaRPr lang="en-US" sz="4350" b="1" dirty="0" smtClean="0">
              <a:solidFill>
                <a:srgbClr val="0000CC"/>
              </a:solidFill>
              <a:latin typeface="HP001 4 hàng" pitchFamily="34" charset="0"/>
              <a:cs typeface="Times New Roman" pitchFamily="18" charset="0"/>
            </a:endParaRPr>
          </a:p>
          <a:p>
            <a:pPr algn="ctr">
              <a:lnSpc>
                <a:spcPct val="125000"/>
              </a:lnSpc>
              <a:spcBef>
                <a:spcPts val="200"/>
              </a:spcBef>
            </a:pPr>
            <a:r>
              <a:rPr lang="en-US" sz="4350" b="1" dirty="0" err="1" smtClean="0">
                <a:solidFill>
                  <a:srgbClr val="0000CC"/>
                </a:solidFill>
                <a:latin typeface="HP001 4 hàng" pitchFamily="34" charset="0"/>
                <a:cs typeface="Times New Roman" pitchFamily="18" charset="0"/>
              </a:rPr>
              <a:t>Tiếng</a:t>
            </a:r>
            <a:r>
              <a:rPr lang="en-US" sz="4350" b="1" dirty="0" smtClean="0">
                <a:solidFill>
                  <a:srgbClr val="0000CC"/>
                </a:solidFill>
                <a:latin typeface="HP001 4 hàng" pitchFamily="34" charset="0"/>
                <a:cs typeface="Times New Roman" pitchFamily="18" charset="0"/>
              </a:rPr>
              <a:t> </a:t>
            </a:r>
            <a:r>
              <a:rPr lang="en-US" sz="4350" b="1" dirty="0" err="1" smtClean="0">
                <a:solidFill>
                  <a:srgbClr val="0000CC"/>
                </a:solidFill>
                <a:latin typeface="HP001 4 hàng" pitchFamily="34" charset="0"/>
                <a:cs typeface="Times New Roman" pitchFamily="18" charset="0"/>
              </a:rPr>
              <a:t>chuông</a:t>
            </a:r>
            <a:r>
              <a:rPr lang="en-US" sz="4350" b="1" dirty="0" smtClean="0">
                <a:solidFill>
                  <a:srgbClr val="0000CC"/>
                </a:solidFill>
                <a:latin typeface="HP001 4 hàng" pitchFamily="34" charset="0"/>
                <a:cs typeface="Times New Roman" pitchFamily="18" charset="0"/>
              </a:rPr>
              <a:t> </a:t>
            </a:r>
            <a:r>
              <a:rPr lang="en-US" sz="4350" b="1" dirty="0" err="1" smtClean="0">
                <a:solidFill>
                  <a:srgbClr val="0000CC"/>
                </a:solidFill>
                <a:latin typeface="HP001 4 hàng" pitchFamily="34" charset="0"/>
                <a:cs typeface="Times New Roman" pitchFamily="18" charset="0"/>
              </a:rPr>
              <a:t>Trấn</a:t>
            </a:r>
            <a:r>
              <a:rPr lang="en-US" sz="4350" b="1" dirty="0" smtClean="0">
                <a:solidFill>
                  <a:srgbClr val="0000CC"/>
                </a:solidFill>
                <a:latin typeface="HP001 4 hàng" pitchFamily="34" charset="0"/>
                <a:cs typeface="Times New Roman" pitchFamily="18" charset="0"/>
              </a:rPr>
              <a:t> </a:t>
            </a:r>
            <a:r>
              <a:rPr lang="en-US" sz="4350" b="1" dirty="0" err="1" smtClean="0">
                <a:solidFill>
                  <a:srgbClr val="0000CC"/>
                </a:solidFill>
                <a:latin typeface="HP001 4 hàng" pitchFamily="34" charset="0"/>
                <a:cs typeface="Times New Roman" pitchFamily="18" charset="0"/>
              </a:rPr>
              <a:t>Vũ</a:t>
            </a:r>
            <a:r>
              <a:rPr lang="en-US" sz="4350" b="1" dirty="0" smtClean="0">
                <a:solidFill>
                  <a:srgbClr val="0000CC"/>
                </a:solidFill>
                <a:latin typeface="HP001 4 hàng" pitchFamily="34" charset="0"/>
                <a:cs typeface="Times New Roman" pitchFamily="18" charset="0"/>
              </a:rPr>
              <a:t>, </a:t>
            </a:r>
            <a:r>
              <a:rPr lang="en-US" sz="4350" b="1" dirty="0" err="1" smtClean="0">
                <a:solidFill>
                  <a:srgbClr val="0000CC"/>
                </a:solidFill>
                <a:latin typeface="HP001 4 hàng" pitchFamily="34" charset="0"/>
                <a:cs typeface="Times New Roman" pitchFamily="18" charset="0"/>
              </a:rPr>
              <a:t>canh</a:t>
            </a:r>
            <a:r>
              <a:rPr lang="en-US" sz="4350" b="1" dirty="0" smtClean="0">
                <a:solidFill>
                  <a:srgbClr val="0000CC"/>
                </a:solidFill>
                <a:latin typeface="HP001 4 hàng" pitchFamily="34" charset="0"/>
                <a:cs typeface="Times New Roman" pitchFamily="18" charset="0"/>
              </a:rPr>
              <a:t> </a:t>
            </a:r>
            <a:r>
              <a:rPr lang="en-US" sz="4350" b="1" dirty="0" err="1" smtClean="0">
                <a:solidFill>
                  <a:srgbClr val="0000CC"/>
                </a:solidFill>
                <a:latin typeface="HP001 4 hàng" pitchFamily="34" charset="0"/>
                <a:cs typeface="Times New Roman" pitchFamily="18" charset="0"/>
              </a:rPr>
              <a:t>gà</a:t>
            </a:r>
            <a:r>
              <a:rPr lang="en-US" sz="4350" b="1" dirty="0" smtClean="0">
                <a:solidFill>
                  <a:srgbClr val="0000CC"/>
                </a:solidFill>
                <a:latin typeface="HP001 4 hàng" pitchFamily="34" charset="0"/>
                <a:cs typeface="Times New Roman" pitchFamily="18" charset="0"/>
              </a:rPr>
              <a:t> </a:t>
            </a:r>
            <a:r>
              <a:rPr lang="en-US" sz="4350" b="1" dirty="0" err="1" smtClean="0">
                <a:solidFill>
                  <a:srgbClr val="0000CC"/>
                </a:solidFill>
                <a:latin typeface="HP001 4 hàng" pitchFamily="34" charset="0"/>
                <a:cs typeface="Times New Roman" pitchFamily="18" charset="0"/>
              </a:rPr>
              <a:t>Thọ</a:t>
            </a:r>
            <a:r>
              <a:rPr lang="en-US" sz="4350" b="1" dirty="0" smtClean="0">
                <a:solidFill>
                  <a:srgbClr val="0000CC"/>
                </a:solidFill>
                <a:latin typeface="HP001 4 hàng" pitchFamily="34" charset="0"/>
                <a:cs typeface="Times New Roman" pitchFamily="18" charset="0"/>
              </a:rPr>
              <a:t> </a:t>
            </a:r>
            <a:r>
              <a:rPr lang="en-US" sz="4350" b="1" dirty="0" err="1" smtClean="0">
                <a:solidFill>
                  <a:srgbClr val="0000CC"/>
                </a:solidFill>
                <a:latin typeface="HP001 4 hàng" pitchFamily="34" charset="0"/>
                <a:cs typeface="Times New Roman" pitchFamily="18" charset="0"/>
              </a:rPr>
              <a:t>Xương</a:t>
            </a:r>
            <a:r>
              <a:rPr lang="en-US" sz="4350" b="1" dirty="0" smtClean="0">
                <a:solidFill>
                  <a:srgbClr val="0000CC"/>
                </a:solidFill>
                <a:latin typeface="HP001 4 hàng" pitchFamily="34" charset="0"/>
                <a:cs typeface="Times New Roman" pitchFamily="18" charset="0"/>
              </a:rPr>
              <a:t>.</a:t>
            </a:r>
            <a:endParaRPr lang="en-US" sz="4350" b="1" dirty="0">
              <a:solidFill>
                <a:srgbClr val="0000CC"/>
              </a:solidFill>
              <a:latin typeface="HP001 4 hàng" pitchFamily="34" charset="0"/>
              <a:cs typeface="Times New Roman" pitchFamily="18" charset="0"/>
            </a:endParaRPr>
          </a:p>
        </p:txBody>
      </p:sp>
    </p:spTree>
    <p:extLst>
      <p:ext uri="{BB962C8B-B14F-4D97-AF65-F5344CB8AC3E}">
        <p14:creationId xmlns:p14="http://schemas.microsoft.com/office/powerpoint/2010/main" val="393132782"/>
      </p:ext>
    </p:extLst>
  </p:cSld>
  <p:clrMapOvr>
    <a:masterClrMapping/>
  </p:clrMapOvr>
  <p:transition spd="slow">
    <p:split orient="vert"/>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Anh dep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8193" y="388938"/>
            <a:ext cx="14920252" cy="8755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WordArt 3"/>
          <p:cNvSpPr>
            <a:spLocks noChangeArrowheads="1" noChangeShapeType="1" noTextEdit="1"/>
          </p:cNvSpPr>
          <p:nvPr/>
        </p:nvSpPr>
        <p:spPr bwMode="auto">
          <a:xfrm>
            <a:off x="209917" y="3657600"/>
            <a:ext cx="15617822" cy="1582738"/>
          </a:xfrm>
          <a:prstGeom prst="rect">
            <a:avLst/>
          </a:prstGeom>
        </p:spPr>
        <p:txBody>
          <a:bodyPr wrap="none" fromWordArt="1">
            <a:prstTxWarp prst="textPlain">
              <a:avLst>
                <a:gd name="adj" fmla="val 50000"/>
              </a:avLst>
            </a:prstTxWarp>
          </a:bodyPr>
          <a:lstStyle/>
          <a:p>
            <a:pPr algn="ctr"/>
            <a:r>
              <a:rPr lang="vi-VN" sz="5700" kern="10">
                <a:ln w="19050">
                  <a:solidFill>
                    <a:srgbClr val="FFFF00"/>
                  </a:solidFill>
                  <a:round/>
                  <a:headEnd/>
                  <a:tailEnd/>
                </a:ln>
                <a:solidFill>
                  <a:srgbClr val="FF0000"/>
                </a:solidFill>
                <a:effectLst>
                  <a:outerShdw dist="35921" dir="2700000" algn="ctr" rotWithShape="0">
                    <a:srgbClr val="990000"/>
                  </a:outerShdw>
                </a:effectLst>
                <a:latin typeface="Arial"/>
                <a:cs typeface="Arial"/>
              </a:rPr>
              <a:t>XIN CHÂN THÀNH CẢM ƠN </a:t>
            </a:r>
          </a:p>
          <a:p>
            <a:pPr algn="ctr"/>
            <a:r>
              <a:rPr lang="vi-VN" sz="5700" kern="10">
                <a:ln w="19050">
                  <a:solidFill>
                    <a:srgbClr val="FFFF00"/>
                  </a:solidFill>
                  <a:round/>
                  <a:headEnd/>
                  <a:tailEnd/>
                </a:ln>
                <a:solidFill>
                  <a:srgbClr val="FF0000"/>
                </a:solidFill>
                <a:effectLst>
                  <a:outerShdw dist="35921" dir="2700000" algn="ctr" rotWithShape="0">
                    <a:srgbClr val="990000"/>
                  </a:outerShdw>
                </a:effectLst>
                <a:latin typeface="Arial"/>
                <a:cs typeface="Arial"/>
              </a:rPr>
              <a:t>QUÝ THẦY CÔ GIÁO VÀ CÁC EM</a:t>
            </a:r>
            <a:endParaRPr lang="en-US" sz="5700" kern="10">
              <a:ln w="19050">
                <a:solidFill>
                  <a:srgbClr val="FFFF00"/>
                </a:solidFill>
                <a:round/>
                <a:headEnd/>
                <a:tailEnd/>
              </a:ln>
              <a:solidFill>
                <a:srgbClr val="FF0000"/>
              </a:solidFill>
              <a:effectLst>
                <a:outerShdw dist="35921" dir="2700000" algn="ctr" rotWithShape="0">
                  <a:srgbClr val="990000"/>
                </a:outerShdw>
              </a:effectLst>
              <a:latin typeface="Arial"/>
              <a:cs typeface="Arial"/>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0" fill="hold"/>
                                        <p:tgtEl>
                                          <p:spTgt spid="18"/>
                                        </p:tgtEl>
                                        <p:attrNameLst>
                                          <p:attrName>ppt_w</p:attrName>
                                        </p:attrNameLst>
                                      </p:cBhvr>
                                      <p:tavLst>
                                        <p:tav tm="0">
                                          <p:val>
                                            <p:fltVal val="0"/>
                                          </p:val>
                                        </p:tav>
                                        <p:tav tm="100000">
                                          <p:val>
                                            <p:strVal val="#ppt_w"/>
                                          </p:val>
                                        </p:tav>
                                      </p:tavLst>
                                    </p:anim>
                                    <p:anim calcmode="lin" valueType="num">
                                      <p:cBhvr>
                                        <p:cTn id="8" dur="5000" fill="hold"/>
                                        <p:tgtEl>
                                          <p:spTgt spid="18"/>
                                        </p:tgtEl>
                                        <p:attrNameLst>
                                          <p:attrName>ppt_h</p:attrName>
                                        </p:attrNameLst>
                                      </p:cBhvr>
                                      <p:tavLst>
                                        <p:tav tm="0">
                                          <p:val>
                                            <p:fltVal val="0"/>
                                          </p:val>
                                        </p:tav>
                                        <p:tav tm="100000">
                                          <p:val>
                                            <p:strVal val="#ppt_h"/>
                                          </p:val>
                                        </p:tav>
                                      </p:tavLst>
                                    </p:anim>
                                    <p:animEffect transition="in" filter="fade">
                                      <p:cBhvr>
                                        <p:cTn id="9" dur="5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9719" y="457200"/>
            <a:ext cx="15544800" cy="845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12843973"/>
      </p:ext>
    </p:extLst>
  </p:cSld>
  <p:clrMapOvr>
    <a:masterClrMapping/>
  </p:clrMapOvr>
  <p:transition spd="slow">
    <p:split orient="ver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p:cNvGrpSpPr/>
          <p:nvPr/>
        </p:nvGrpSpPr>
        <p:grpSpPr>
          <a:xfrm>
            <a:off x="4617134" y="149573"/>
            <a:ext cx="7013458" cy="1117345"/>
            <a:chOff x="4539228" y="210532"/>
            <a:chExt cx="6895119" cy="1117345"/>
          </a:xfrm>
        </p:grpSpPr>
        <p:grpSp>
          <p:nvGrpSpPr>
            <p:cNvPr id="15" name="Group 14"/>
            <p:cNvGrpSpPr/>
            <p:nvPr/>
          </p:nvGrpSpPr>
          <p:grpSpPr>
            <a:xfrm>
              <a:off x="4539228" y="210532"/>
              <a:ext cx="6895119" cy="1117345"/>
              <a:chOff x="4539228" y="210532"/>
              <a:chExt cx="6895119" cy="1117345"/>
            </a:xfrm>
          </p:grpSpPr>
          <p:sp>
            <p:nvSpPr>
              <p:cNvPr id="17" name="TextBox 16"/>
              <p:cNvSpPr txBox="1"/>
              <p:nvPr/>
            </p:nvSpPr>
            <p:spPr>
              <a:xfrm>
                <a:off x="4539228" y="210532"/>
                <a:ext cx="6895119" cy="646331"/>
              </a:xfrm>
              <a:prstGeom prst="rect">
                <a:avLst/>
              </a:prstGeom>
              <a:noFill/>
            </p:spPr>
            <p:txBody>
              <a:bodyPr wrap="none" rtlCol="0">
                <a:spAutoFit/>
              </a:bodyPr>
              <a:lstStyle/>
              <a:p>
                <a:r>
                  <a:rPr lang="en-US" sz="3600" smtClean="0">
                    <a:solidFill>
                      <a:srgbClr val="0000CC"/>
                    </a:solidFill>
                    <a:latin typeface="Times New Roman" pitchFamily="18" charset="0"/>
                    <a:cs typeface="Times New Roman" pitchFamily="18" charset="0"/>
                  </a:rPr>
                  <a:t>Thứ……ngày…..tháng…..năm…….</a:t>
                </a:r>
                <a:endParaRPr lang="en-US" sz="3600">
                  <a:solidFill>
                    <a:srgbClr val="0000CC"/>
                  </a:solidFill>
                  <a:latin typeface="Times New Roman" pitchFamily="18" charset="0"/>
                  <a:cs typeface="Times New Roman" pitchFamily="18" charset="0"/>
                </a:endParaRPr>
              </a:p>
            </p:txBody>
          </p:sp>
          <p:sp>
            <p:nvSpPr>
              <p:cNvPr id="18" name="TextBox 17"/>
              <p:cNvSpPr txBox="1"/>
              <p:nvPr/>
            </p:nvSpPr>
            <p:spPr>
              <a:xfrm>
                <a:off x="6651116" y="743102"/>
                <a:ext cx="2564962" cy="584775"/>
              </a:xfrm>
              <a:prstGeom prst="rect">
                <a:avLst/>
              </a:prstGeom>
              <a:noFill/>
            </p:spPr>
            <p:txBody>
              <a:bodyPr wrap="none" rtlCol="0">
                <a:spAutoFit/>
              </a:bodyPr>
              <a:lstStyle/>
              <a:p>
                <a:r>
                  <a:rPr lang="en-US" sz="3200" b="1" smtClean="0">
                    <a:solidFill>
                      <a:srgbClr val="FF0066"/>
                    </a:solidFill>
                    <a:latin typeface="Times New Roman" pitchFamily="18" charset="0"/>
                    <a:cs typeface="Times New Roman" pitchFamily="18" charset="0"/>
                  </a:rPr>
                  <a:t>TIẾNG VIỆT</a:t>
                </a:r>
                <a:endParaRPr lang="en-US" sz="3200" b="1">
                  <a:solidFill>
                    <a:srgbClr val="FF0066"/>
                  </a:solidFill>
                  <a:latin typeface="Times New Roman" pitchFamily="18" charset="0"/>
                  <a:cs typeface="Times New Roman" pitchFamily="18" charset="0"/>
                </a:endParaRPr>
              </a:p>
            </p:txBody>
          </p:sp>
        </p:grpSp>
        <p:cxnSp>
          <p:nvCxnSpPr>
            <p:cNvPr id="16" name="Straight Connector 15"/>
            <p:cNvCxnSpPr/>
            <p:nvPr/>
          </p:nvCxnSpPr>
          <p:spPr>
            <a:xfrm>
              <a:off x="6826235" y="1288554"/>
              <a:ext cx="2194560"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sp>
        <p:nvSpPr>
          <p:cNvPr id="19" name="Text Box 14"/>
          <p:cNvSpPr txBox="1">
            <a:spLocks noChangeArrowheads="1"/>
          </p:cNvSpPr>
          <p:nvPr/>
        </p:nvSpPr>
        <p:spPr bwMode="auto">
          <a:xfrm>
            <a:off x="5852319" y="1266918"/>
            <a:ext cx="5943599" cy="6375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43689" tIns="71844" rIns="143689" bIns="71844">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ts val="1800"/>
              </a:spcBef>
              <a:defRPr/>
            </a:pPr>
            <a:r>
              <a:rPr lang="en-US" sz="32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BÀI 18: </a:t>
            </a:r>
            <a:r>
              <a:rPr lang="en-US" sz="3200" b="1" dirty="0" err="1">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Núi</a:t>
            </a:r>
            <a:r>
              <a:rPr lang="en-US" sz="32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3200" b="1" dirty="0" err="1">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quê</a:t>
            </a:r>
            <a:r>
              <a:rPr lang="en-US" sz="32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3200" b="1" dirty="0" err="1">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tôi</a:t>
            </a:r>
            <a:r>
              <a:rPr lang="en-US" sz="32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(T1,2)</a:t>
            </a:r>
          </a:p>
        </p:txBody>
      </p:sp>
      <p:sp>
        <p:nvSpPr>
          <p:cNvPr id="2" name="Rectangle 1"/>
          <p:cNvSpPr/>
          <p:nvPr/>
        </p:nvSpPr>
        <p:spPr>
          <a:xfrm>
            <a:off x="1563435" y="2828092"/>
            <a:ext cx="13966284" cy="677108"/>
          </a:xfrm>
          <a:prstGeom prst="rect">
            <a:avLst/>
          </a:prstGeom>
        </p:spPr>
        <p:txBody>
          <a:bodyPr wrap="square">
            <a:spAutoFit/>
          </a:bodyPr>
          <a:lstStyle/>
          <a:p>
            <a:pPr algn="just"/>
            <a:r>
              <a:rPr lang="en-US" sz="3800" b="1" dirty="0" err="1">
                <a:solidFill>
                  <a:srgbClr val="0000CC"/>
                </a:solidFill>
                <a:latin typeface="Times New Roman" pitchFamily="18" charset="0"/>
                <a:cs typeface="Times New Roman" pitchFamily="18" charset="0"/>
              </a:rPr>
              <a:t>Đọc</a:t>
            </a:r>
            <a:r>
              <a:rPr lang="en-US" sz="3800" b="1" dirty="0">
                <a:solidFill>
                  <a:srgbClr val="0000CC"/>
                </a:solidFill>
                <a:latin typeface="Times New Roman" pitchFamily="18" charset="0"/>
                <a:cs typeface="Times New Roman" pitchFamily="18" charset="0"/>
              </a:rPr>
              <a:t> </a:t>
            </a:r>
            <a:r>
              <a:rPr lang="en-US" sz="3800" b="1" dirty="0" err="1">
                <a:solidFill>
                  <a:srgbClr val="0000CC"/>
                </a:solidFill>
                <a:latin typeface="Times New Roman" pitchFamily="18" charset="0"/>
                <a:cs typeface="Times New Roman" pitchFamily="18" charset="0"/>
              </a:rPr>
              <a:t>trôi</a:t>
            </a:r>
            <a:r>
              <a:rPr lang="en-US" sz="3800" b="1" dirty="0">
                <a:solidFill>
                  <a:srgbClr val="0000CC"/>
                </a:solidFill>
                <a:latin typeface="Times New Roman" pitchFamily="18" charset="0"/>
                <a:cs typeface="Times New Roman" pitchFamily="18" charset="0"/>
              </a:rPr>
              <a:t> </a:t>
            </a:r>
            <a:r>
              <a:rPr lang="en-US" sz="3800" b="1" dirty="0" err="1">
                <a:solidFill>
                  <a:srgbClr val="0000CC"/>
                </a:solidFill>
                <a:latin typeface="Times New Roman" pitchFamily="18" charset="0"/>
                <a:cs typeface="Times New Roman" pitchFamily="18" charset="0"/>
              </a:rPr>
              <a:t>chảy</a:t>
            </a:r>
            <a:r>
              <a:rPr lang="en-US" sz="3800" b="1" dirty="0">
                <a:solidFill>
                  <a:srgbClr val="0000CC"/>
                </a:solidFill>
                <a:latin typeface="Times New Roman" pitchFamily="18" charset="0"/>
                <a:cs typeface="Times New Roman" pitchFamily="18" charset="0"/>
              </a:rPr>
              <a:t> </a:t>
            </a:r>
            <a:r>
              <a:rPr lang="en-US" sz="3800" b="1" dirty="0" err="1">
                <a:solidFill>
                  <a:srgbClr val="0000CC"/>
                </a:solidFill>
                <a:latin typeface="Times New Roman" pitchFamily="18" charset="0"/>
                <a:cs typeface="Times New Roman" pitchFamily="18" charset="0"/>
              </a:rPr>
              <a:t>toàn</a:t>
            </a:r>
            <a:r>
              <a:rPr lang="en-US" sz="3800" b="1" dirty="0">
                <a:solidFill>
                  <a:srgbClr val="0000CC"/>
                </a:solidFill>
                <a:latin typeface="Times New Roman" pitchFamily="18" charset="0"/>
                <a:cs typeface="Times New Roman" pitchFamily="18" charset="0"/>
              </a:rPr>
              <a:t> </a:t>
            </a:r>
            <a:r>
              <a:rPr lang="en-US" sz="3800" b="1" dirty="0" err="1">
                <a:solidFill>
                  <a:srgbClr val="0000CC"/>
                </a:solidFill>
                <a:latin typeface="Times New Roman" pitchFamily="18" charset="0"/>
                <a:cs typeface="Times New Roman" pitchFamily="18" charset="0"/>
              </a:rPr>
              <a:t>bài</a:t>
            </a:r>
            <a:r>
              <a:rPr lang="en-US" sz="3800" b="1" dirty="0">
                <a:solidFill>
                  <a:srgbClr val="0000CC"/>
                </a:solidFill>
                <a:latin typeface="Times New Roman" pitchFamily="18" charset="0"/>
                <a:cs typeface="Times New Roman" pitchFamily="18" charset="0"/>
              </a:rPr>
              <a:t>, </a:t>
            </a:r>
            <a:r>
              <a:rPr lang="en-US" sz="3800" b="1" dirty="0" err="1">
                <a:solidFill>
                  <a:srgbClr val="0000CC"/>
                </a:solidFill>
                <a:latin typeface="Times New Roman" pitchFamily="18" charset="0"/>
                <a:cs typeface="Times New Roman" pitchFamily="18" charset="0"/>
              </a:rPr>
              <a:t>ngắt</a:t>
            </a:r>
            <a:r>
              <a:rPr lang="en-US" sz="3800" b="1" dirty="0">
                <a:solidFill>
                  <a:srgbClr val="0000CC"/>
                </a:solidFill>
                <a:latin typeface="Times New Roman" pitchFamily="18" charset="0"/>
                <a:cs typeface="Times New Roman" pitchFamily="18" charset="0"/>
              </a:rPr>
              <a:t> </a:t>
            </a:r>
            <a:r>
              <a:rPr lang="en-US" sz="3800" b="1" dirty="0" err="1">
                <a:solidFill>
                  <a:srgbClr val="0000CC"/>
                </a:solidFill>
                <a:latin typeface="Times New Roman" pitchFamily="18" charset="0"/>
                <a:cs typeface="Times New Roman" pitchFamily="18" charset="0"/>
              </a:rPr>
              <a:t>nghỉ</a:t>
            </a:r>
            <a:r>
              <a:rPr lang="en-US" sz="3800" b="1" dirty="0">
                <a:solidFill>
                  <a:srgbClr val="0000CC"/>
                </a:solidFill>
                <a:latin typeface="Times New Roman" pitchFamily="18" charset="0"/>
                <a:cs typeface="Times New Roman" pitchFamily="18" charset="0"/>
              </a:rPr>
              <a:t> </a:t>
            </a:r>
            <a:r>
              <a:rPr lang="en-US" sz="3800" b="1" dirty="0" err="1">
                <a:solidFill>
                  <a:srgbClr val="0000CC"/>
                </a:solidFill>
                <a:latin typeface="Times New Roman" pitchFamily="18" charset="0"/>
                <a:cs typeface="Times New Roman" pitchFamily="18" charset="0"/>
              </a:rPr>
              <a:t>câu</a:t>
            </a:r>
            <a:r>
              <a:rPr lang="en-US" sz="3800" b="1" dirty="0">
                <a:solidFill>
                  <a:srgbClr val="0000CC"/>
                </a:solidFill>
                <a:latin typeface="Times New Roman" pitchFamily="18" charset="0"/>
                <a:cs typeface="Times New Roman" pitchFamily="18" charset="0"/>
              </a:rPr>
              <a:t> </a:t>
            </a:r>
            <a:r>
              <a:rPr lang="en-US" sz="3800" b="1" dirty="0" err="1">
                <a:solidFill>
                  <a:srgbClr val="0000CC"/>
                </a:solidFill>
                <a:latin typeface="Times New Roman" pitchFamily="18" charset="0"/>
                <a:cs typeface="Times New Roman" pitchFamily="18" charset="0"/>
              </a:rPr>
              <a:t>đúng</a:t>
            </a:r>
            <a:r>
              <a:rPr lang="en-US" sz="3800" b="1" dirty="0">
                <a:solidFill>
                  <a:srgbClr val="0000CC"/>
                </a:solidFill>
                <a:latin typeface="Times New Roman" pitchFamily="18" charset="0"/>
                <a:cs typeface="Times New Roman" pitchFamily="18" charset="0"/>
              </a:rPr>
              <a:t>, </a:t>
            </a:r>
            <a:r>
              <a:rPr lang="en-US" sz="3800" b="1" dirty="0" err="1">
                <a:solidFill>
                  <a:srgbClr val="0000CC"/>
                </a:solidFill>
                <a:latin typeface="Times New Roman" pitchFamily="18" charset="0"/>
                <a:cs typeface="Times New Roman" pitchFamily="18" charset="0"/>
              </a:rPr>
              <a:t>chú</a:t>
            </a:r>
            <a:r>
              <a:rPr lang="en-US" sz="3800" b="1" dirty="0">
                <a:solidFill>
                  <a:srgbClr val="0000CC"/>
                </a:solidFill>
                <a:latin typeface="Times New Roman" pitchFamily="18" charset="0"/>
                <a:cs typeface="Times New Roman" pitchFamily="18" charset="0"/>
              </a:rPr>
              <a:t> ý </a:t>
            </a:r>
            <a:r>
              <a:rPr lang="en-US" sz="3800" b="1" dirty="0" err="1">
                <a:solidFill>
                  <a:srgbClr val="0000CC"/>
                </a:solidFill>
                <a:latin typeface="Times New Roman" pitchFamily="18" charset="0"/>
                <a:cs typeface="Times New Roman" pitchFamily="18" charset="0"/>
              </a:rPr>
              <a:t>câu</a:t>
            </a:r>
            <a:r>
              <a:rPr lang="en-US" sz="3800" b="1" dirty="0">
                <a:solidFill>
                  <a:srgbClr val="0000CC"/>
                </a:solidFill>
                <a:latin typeface="Times New Roman" pitchFamily="18" charset="0"/>
                <a:cs typeface="Times New Roman" pitchFamily="18" charset="0"/>
              </a:rPr>
              <a:t> </a:t>
            </a:r>
            <a:r>
              <a:rPr lang="en-US" sz="3800" b="1" dirty="0" err="1">
                <a:solidFill>
                  <a:srgbClr val="0000CC"/>
                </a:solidFill>
                <a:latin typeface="Times New Roman" pitchFamily="18" charset="0"/>
                <a:cs typeface="Times New Roman" pitchFamily="18" charset="0"/>
              </a:rPr>
              <a:t>dài</a:t>
            </a:r>
            <a:r>
              <a:rPr lang="en-US" sz="3800" b="1" dirty="0">
                <a:solidFill>
                  <a:srgbClr val="0000CC"/>
                </a:solidFill>
                <a:latin typeface="Times New Roman" pitchFamily="18" charset="0"/>
                <a:cs typeface="Times New Roman" pitchFamily="18" charset="0"/>
              </a:rPr>
              <a:t>. </a:t>
            </a:r>
          </a:p>
        </p:txBody>
      </p:sp>
      <p:sp>
        <p:nvSpPr>
          <p:cNvPr id="3" name="Rectangle 2"/>
          <p:cNvSpPr/>
          <p:nvPr/>
        </p:nvSpPr>
        <p:spPr>
          <a:xfrm>
            <a:off x="1493838" y="5399452"/>
            <a:ext cx="13578681" cy="1846659"/>
          </a:xfrm>
          <a:prstGeom prst="rect">
            <a:avLst/>
          </a:prstGeom>
        </p:spPr>
        <p:txBody>
          <a:bodyPr wrap="square">
            <a:spAutoFit/>
          </a:bodyPr>
          <a:lstStyle/>
          <a:p>
            <a:r>
              <a:rPr lang="en-US" sz="3800" b="1" dirty="0">
                <a:solidFill>
                  <a:srgbClr val="0000CC"/>
                </a:solidFill>
                <a:latin typeface="Times New Roman" pitchFamily="18" charset="0"/>
                <a:cs typeface="Times New Roman" pitchFamily="18" charset="0"/>
              </a:rPr>
              <a:t>+ </a:t>
            </a:r>
            <a:r>
              <a:rPr lang="en-US" sz="3800" b="1" dirty="0" err="1">
                <a:solidFill>
                  <a:srgbClr val="0000CC"/>
                </a:solidFill>
                <a:latin typeface="Times New Roman" pitchFamily="18" charset="0"/>
                <a:cs typeface="Times New Roman" pitchFamily="18" charset="0"/>
              </a:rPr>
              <a:t>Đoạn</a:t>
            </a:r>
            <a:r>
              <a:rPr lang="en-US" sz="3800" b="1" dirty="0">
                <a:solidFill>
                  <a:srgbClr val="0000CC"/>
                </a:solidFill>
                <a:latin typeface="Times New Roman" pitchFamily="18" charset="0"/>
                <a:cs typeface="Times New Roman" pitchFamily="18" charset="0"/>
              </a:rPr>
              <a:t> 1: </a:t>
            </a:r>
            <a:r>
              <a:rPr lang="en-US" sz="3800" b="1" dirty="0" err="1">
                <a:solidFill>
                  <a:srgbClr val="0000CC"/>
                </a:solidFill>
                <a:latin typeface="Times New Roman" pitchFamily="18" charset="0"/>
                <a:cs typeface="Times New Roman" pitchFamily="18" charset="0"/>
              </a:rPr>
              <a:t>Từ</a:t>
            </a:r>
            <a:r>
              <a:rPr lang="en-US" sz="3800" b="1" dirty="0">
                <a:solidFill>
                  <a:srgbClr val="0000CC"/>
                </a:solidFill>
                <a:latin typeface="Times New Roman" pitchFamily="18" charset="0"/>
                <a:cs typeface="Times New Roman" pitchFamily="18" charset="0"/>
              </a:rPr>
              <a:t> </a:t>
            </a:r>
            <a:r>
              <a:rPr lang="en-US" sz="3800" b="1" dirty="0" err="1" smtClean="0">
                <a:solidFill>
                  <a:srgbClr val="0000CC"/>
                </a:solidFill>
                <a:latin typeface="Times New Roman" pitchFamily="18" charset="0"/>
                <a:cs typeface="Times New Roman" pitchFamily="18" charset="0"/>
              </a:rPr>
              <a:t>đầu</a:t>
            </a:r>
            <a:r>
              <a:rPr lang="en-US" sz="3800" b="1" dirty="0" smtClean="0">
                <a:solidFill>
                  <a:srgbClr val="0000CC"/>
                </a:solidFill>
                <a:latin typeface="Times New Roman" pitchFamily="18" charset="0"/>
                <a:cs typeface="Times New Roman" pitchFamily="18" charset="0"/>
              </a:rPr>
              <a:t> </a:t>
            </a:r>
            <a:r>
              <a:rPr lang="en-US" sz="3800" b="1" dirty="0" err="1">
                <a:solidFill>
                  <a:srgbClr val="0000CC"/>
                </a:solidFill>
                <a:latin typeface="Times New Roman" pitchFamily="18" charset="0"/>
                <a:cs typeface="Times New Roman" pitchFamily="18" charset="0"/>
              </a:rPr>
              <a:t>đến</a:t>
            </a:r>
            <a:r>
              <a:rPr lang="en-US" sz="3800" b="1" dirty="0">
                <a:solidFill>
                  <a:srgbClr val="0000CC"/>
                </a:solidFill>
                <a:latin typeface="Times New Roman" pitchFamily="18" charset="0"/>
                <a:cs typeface="Times New Roman" pitchFamily="18" charset="0"/>
              </a:rPr>
              <a:t> </a:t>
            </a:r>
            <a:r>
              <a:rPr lang="en-US" sz="3800" b="1" dirty="0" err="1">
                <a:solidFill>
                  <a:srgbClr val="0000CC"/>
                </a:solidFill>
                <a:latin typeface="Times New Roman" pitchFamily="18" charset="0"/>
                <a:cs typeface="Times New Roman" pitchFamily="18" charset="0"/>
              </a:rPr>
              <a:t>nền</a:t>
            </a:r>
            <a:r>
              <a:rPr lang="en-US" sz="3800" b="1" dirty="0">
                <a:solidFill>
                  <a:srgbClr val="0000CC"/>
                </a:solidFill>
                <a:latin typeface="Times New Roman" pitchFamily="18" charset="0"/>
                <a:cs typeface="Times New Roman" pitchFamily="18" charset="0"/>
              </a:rPr>
              <a:t> </a:t>
            </a:r>
            <a:r>
              <a:rPr lang="en-US" sz="3800" b="1" dirty="0" err="1">
                <a:solidFill>
                  <a:srgbClr val="0000CC"/>
                </a:solidFill>
                <a:latin typeface="Times New Roman" pitchFamily="18" charset="0"/>
                <a:cs typeface="Times New Roman" pitchFamily="18" charset="0"/>
              </a:rPr>
              <a:t>trời</a:t>
            </a:r>
            <a:r>
              <a:rPr lang="en-US" sz="3800" b="1" dirty="0">
                <a:solidFill>
                  <a:srgbClr val="0000CC"/>
                </a:solidFill>
                <a:latin typeface="Times New Roman" pitchFamily="18" charset="0"/>
                <a:cs typeface="Times New Roman" pitchFamily="18" charset="0"/>
              </a:rPr>
              <a:t> </a:t>
            </a:r>
            <a:r>
              <a:rPr lang="en-US" sz="3800" b="1" dirty="0" err="1">
                <a:solidFill>
                  <a:srgbClr val="0000CC"/>
                </a:solidFill>
                <a:latin typeface="Times New Roman" pitchFamily="18" charset="0"/>
                <a:cs typeface="Times New Roman" pitchFamily="18" charset="0"/>
              </a:rPr>
              <a:t>mây</a:t>
            </a:r>
            <a:r>
              <a:rPr lang="en-US" sz="3800" b="1" dirty="0">
                <a:solidFill>
                  <a:srgbClr val="0000CC"/>
                </a:solidFill>
                <a:latin typeface="Times New Roman" pitchFamily="18" charset="0"/>
                <a:cs typeface="Times New Roman" pitchFamily="18" charset="0"/>
              </a:rPr>
              <a:t> </a:t>
            </a:r>
            <a:r>
              <a:rPr lang="en-US" sz="3800" b="1" dirty="0" err="1">
                <a:solidFill>
                  <a:srgbClr val="0000CC"/>
                </a:solidFill>
                <a:latin typeface="Times New Roman" pitchFamily="18" charset="0"/>
                <a:cs typeface="Times New Roman" pitchFamily="18" charset="0"/>
              </a:rPr>
              <a:t>trắng</a:t>
            </a:r>
            <a:r>
              <a:rPr lang="en-US" sz="3800" b="1" dirty="0">
                <a:solidFill>
                  <a:srgbClr val="0000CC"/>
                </a:solidFill>
                <a:latin typeface="Times New Roman" pitchFamily="18" charset="0"/>
                <a:cs typeface="Times New Roman" pitchFamily="18" charset="0"/>
              </a:rPr>
              <a:t>.</a:t>
            </a:r>
          </a:p>
          <a:p>
            <a:r>
              <a:rPr lang="en-US" sz="3800" b="1" dirty="0" smtClean="0">
                <a:solidFill>
                  <a:srgbClr val="0000CC"/>
                </a:solidFill>
                <a:latin typeface="Times New Roman" pitchFamily="18" charset="0"/>
                <a:cs typeface="Times New Roman" pitchFamily="18" charset="0"/>
              </a:rPr>
              <a:t>+ </a:t>
            </a:r>
            <a:r>
              <a:rPr lang="en-US" sz="3800" b="1" dirty="0" err="1">
                <a:solidFill>
                  <a:srgbClr val="0000CC"/>
                </a:solidFill>
                <a:latin typeface="Times New Roman" pitchFamily="18" charset="0"/>
                <a:cs typeface="Times New Roman" pitchFamily="18" charset="0"/>
              </a:rPr>
              <a:t>Đoạn</a:t>
            </a:r>
            <a:r>
              <a:rPr lang="en-US" sz="3800" b="1" dirty="0">
                <a:solidFill>
                  <a:srgbClr val="0000CC"/>
                </a:solidFill>
                <a:latin typeface="Times New Roman" pitchFamily="18" charset="0"/>
                <a:cs typeface="Times New Roman" pitchFamily="18" charset="0"/>
              </a:rPr>
              <a:t> 2: </a:t>
            </a:r>
            <a:r>
              <a:rPr lang="en-US" sz="3800" b="1" dirty="0" err="1">
                <a:solidFill>
                  <a:srgbClr val="0000CC"/>
                </a:solidFill>
                <a:latin typeface="Times New Roman" pitchFamily="18" charset="0"/>
                <a:cs typeface="Times New Roman" pitchFamily="18" charset="0"/>
              </a:rPr>
              <a:t>Tiếp</a:t>
            </a:r>
            <a:r>
              <a:rPr lang="en-US" sz="3800" b="1" dirty="0">
                <a:solidFill>
                  <a:srgbClr val="0000CC"/>
                </a:solidFill>
                <a:latin typeface="Times New Roman" pitchFamily="18" charset="0"/>
                <a:cs typeface="Times New Roman" pitchFamily="18" charset="0"/>
              </a:rPr>
              <a:t> </a:t>
            </a:r>
            <a:r>
              <a:rPr lang="en-US" sz="3800" b="1" dirty="0" err="1">
                <a:solidFill>
                  <a:srgbClr val="0000CC"/>
                </a:solidFill>
                <a:latin typeface="Times New Roman" pitchFamily="18" charset="0"/>
                <a:cs typeface="Times New Roman" pitchFamily="18" charset="0"/>
              </a:rPr>
              <a:t>theo</a:t>
            </a:r>
            <a:r>
              <a:rPr lang="en-US" sz="3800" b="1" dirty="0">
                <a:solidFill>
                  <a:srgbClr val="0000CC"/>
                </a:solidFill>
                <a:latin typeface="Times New Roman" pitchFamily="18" charset="0"/>
                <a:cs typeface="Times New Roman" pitchFamily="18" charset="0"/>
              </a:rPr>
              <a:t> </a:t>
            </a:r>
            <a:r>
              <a:rPr lang="en-US" sz="3800" b="1" dirty="0" err="1">
                <a:solidFill>
                  <a:srgbClr val="0000CC"/>
                </a:solidFill>
                <a:latin typeface="Times New Roman" pitchFamily="18" charset="0"/>
                <a:cs typeface="Times New Roman" pitchFamily="18" charset="0"/>
              </a:rPr>
              <a:t>cho</a:t>
            </a:r>
            <a:r>
              <a:rPr lang="en-US" sz="3800" b="1" dirty="0">
                <a:solidFill>
                  <a:srgbClr val="0000CC"/>
                </a:solidFill>
                <a:latin typeface="Times New Roman" pitchFamily="18" charset="0"/>
                <a:cs typeface="Times New Roman" pitchFamily="18" charset="0"/>
              </a:rPr>
              <a:t> </a:t>
            </a:r>
            <a:r>
              <a:rPr lang="en-US" sz="3800" b="1" dirty="0" err="1">
                <a:solidFill>
                  <a:srgbClr val="0000CC"/>
                </a:solidFill>
                <a:latin typeface="Times New Roman" pitchFamily="18" charset="0"/>
                <a:cs typeface="Times New Roman" pitchFamily="18" charset="0"/>
              </a:rPr>
              <a:t>đến</a:t>
            </a:r>
            <a:r>
              <a:rPr lang="en-US" sz="3800" b="1" dirty="0">
                <a:solidFill>
                  <a:srgbClr val="0000CC"/>
                </a:solidFill>
                <a:latin typeface="Times New Roman" pitchFamily="18" charset="0"/>
                <a:cs typeface="Times New Roman" pitchFamily="18" charset="0"/>
              </a:rPr>
              <a:t> </a:t>
            </a:r>
            <a:r>
              <a:rPr lang="en-US" sz="3800" b="1" dirty="0" err="1">
                <a:solidFill>
                  <a:srgbClr val="0000CC"/>
                </a:solidFill>
                <a:latin typeface="Times New Roman" pitchFamily="18" charset="0"/>
                <a:cs typeface="Times New Roman" pitchFamily="18" charset="0"/>
              </a:rPr>
              <a:t>một</a:t>
            </a:r>
            <a:r>
              <a:rPr lang="en-US" sz="3800" b="1" dirty="0">
                <a:solidFill>
                  <a:srgbClr val="0000CC"/>
                </a:solidFill>
                <a:latin typeface="Times New Roman" pitchFamily="18" charset="0"/>
                <a:cs typeface="Times New Roman" pitchFamily="18" charset="0"/>
              </a:rPr>
              <a:t> </a:t>
            </a:r>
            <a:r>
              <a:rPr lang="en-US" sz="3800" b="1" dirty="0" err="1">
                <a:solidFill>
                  <a:srgbClr val="0000CC"/>
                </a:solidFill>
                <a:latin typeface="Times New Roman" pitchFamily="18" charset="0"/>
                <a:cs typeface="Times New Roman" pitchFamily="18" charset="0"/>
              </a:rPr>
              <a:t>giếng</a:t>
            </a:r>
            <a:r>
              <a:rPr lang="en-US" sz="3800" b="1" dirty="0">
                <a:solidFill>
                  <a:srgbClr val="0000CC"/>
                </a:solidFill>
                <a:latin typeface="Times New Roman" pitchFamily="18" charset="0"/>
                <a:cs typeface="Times New Roman" pitchFamily="18" charset="0"/>
              </a:rPr>
              <a:t> </a:t>
            </a:r>
            <a:r>
              <a:rPr lang="en-US" sz="3800" b="1" dirty="0" err="1">
                <a:solidFill>
                  <a:srgbClr val="0000CC"/>
                </a:solidFill>
                <a:latin typeface="Times New Roman" pitchFamily="18" charset="0"/>
                <a:cs typeface="Times New Roman" pitchFamily="18" charset="0"/>
              </a:rPr>
              <a:t>đá</a:t>
            </a:r>
            <a:r>
              <a:rPr lang="en-US" sz="3800" b="1" dirty="0" smtClean="0">
                <a:solidFill>
                  <a:srgbClr val="0000CC"/>
                </a:solidFill>
                <a:latin typeface="Times New Roman" pitchFamily="18" charset="0"/>
                <a:cs typeface="Times New Roman" pitchFamily="18" charset="0"/>
              </a:rPr>
              <a:t>.</a:t>
            </a:r>
            <a:endParaRPr lang="en-US" sz="3800" b="1" dirty="0">
              <a:solidFill>
                <a:srgbClr val="0000CC"/>
              </a:solidFill>
              <a:latin typeface="Times New Roman" pitchFamily="18" charset="0"/>
              <a:cs typeface="Times New Roman" pitchFamily="18" charset="0"/>
            </a:endParaRPr>
          </a:p>
          <a:p>
            <a:r>
              <a:rPr lang="en-US" sz="3800" b="1" dirty="0">
                <a:solidFill>
                  <a:srgbClr val="0000CC"/>
                </a:solidFill>
                <a:latin typeface="Times New Roman" pitchFamily="18" charset="0"/>
                <a:cs typeface="Times New Roman" pitchFamily="18" charset="0"/>
              </a:rPr>
              <a:t>+ </a:t>
            </a:r>
            <a:r>
              <a:rPr lang="en-US" sz="3800" b="1" dirty="0" err="1">
                <a:solidFill>
                  <a:srgbClr val="0000CC"/>
                </a:solidFill>
                <a:latin typeface="Times New Roman" pitchFamily="18" charset="0"/>
                <a:cs typeface="Times New Roman" pitchFamily="18" charset="0"/>
              </a:rPr>
              <a:t>Đoạn</a:t>
            </a:r>
            <a:r>
              <a:rPr lang="en-US" sz="3800" b="1" dirty="0">
                <a:solidFill>
                  <a:srgbClr val="0000CC"/>
                </a:solidFill>
                <a:latin typeface="Times New Roman" pitchFamily="18" charset="0"/>
                <a:cs typeface="Times New Roman" pitchFamily="18" charset="0"/>
              </a:rPr>
              <a:t> </a:t>
            </a:r>
            <a:r>
              <a:rPr lang="en-US" sz="3800" b="1" dirty="0" smtClean="0">
                <a:solidFill>
                  <a:srgbClr val="0000CC"/>
                </a:solidFill>
                <a:latin typeface="Times New Roman" pitchFamily="18" charset="0"/>
                <a:cs typeface="Times New Roman" pitchFamily="18" charset="0"/>
              </a:rPr>
              <a:t>3: </a:t>
            </a:r>
            <a:r>
              <a:rPr lang="en-US" sz="3800" b="1" dirty="0" err="1">
                <a:solidFill>
                  <a:srgbClr val="0000CC"/>
                </a:solidFill>
                <a:latin typeface="Times New Roman" pitchFamily="18" charset="0"/>
                <a:cs typeface="Times New Roman" pitchFamily="18" charset="0"/>
              </a:rPr>
              <a:t>Còn</a:t>
            </a:r>
            <a:r>
              <a:rPr lang="en-US" sz="3800" b="1" dirty="0">
                <a:solidFill>
                  <a:srgbClr val="0000CC"/>
                </a:solidFill>
                <a:latin typeface="Times New Roman" pitchFamily="18" charset="0"/>
                <a:cs typeface="Times New Roman" pitchFamily="18" charset="0"/>
              </a:rPr>
              <a:t> </a:t>
            </a:r>
            <a:r>
              <a:rPr lang="en-US" sz="3800" b="1" dirty="0" err="1">
                <a:solidFill>
                  <a:srgbClr val="0000CC"/>
                </a:solidFill>
                <a:latin typeface="Times New Roman" pitchFamily="18" charset="0"/>
                <a:cs typeface="Times New Roman" pitchFamily="18" charset="0"/>
              </a:rPr>
              <a:t>lại</a:t>
            </a:r>
            <a:r>
              <a:rPr lang="en-US" sz="3800" b="1" dirty="0">
                <a:solidFill>
                  <a:srgbClr val="0000CC"/>
                </a:solidFill>
                <a:latin typeface="Times New Roman" pitchFamily="18" charset="0"/>
                <a:cs typeface="Times New Roman" pitchFamily="18" charset="0"/>
              </a:rPr>
              <a:t>.</a:t>
            </a:r>
          </a:p>
        </p:txBody>
      </p:sp>
      <p:grpSp>
        <p:nvGrpSpPr>
          <p:cNvPr id="13" name="Group 12"/>
          <p:cNvGrpSpPr/>
          <p:nvPr/>
        </p:nvGrpSpPr>
        <p:grpSpPr>
          <a:xfrm>
            <a:off x="1508919" y="1981200"/>
            <a:ext cx="4191000" cy="677108"/>
            <a:chOff x="1508919" y="1888664"/>
            <a:chExt cx="3733800" cy="677108"/>
          </a:xfrm>
        </p:grpSpPr>
        <p:sp>
          <p:nvSpPr>
            <p:cNvPr id="20" name="Rectangle 19"/>
            <p:cNvSpPr/>
            <p:nvPr/>
          </p:nvSpPr>
          <p:spPr>
            <a:xfrm>
              <a:off x="1508919" y="1888664"/>
              <a:ext cx="3733800" cy="677108"/>
            </a:xfrm>
            <a:prstGeom prst="rect">
              <a:avLst/>
            </a:prstGeom>
          </p:spPr>
          <p:txBody>
            <a:bodyPr wrap="square">
              <a:spAutoFit/>
            </a:bodyPr>
            <a:lstStyle/>
            <a:p>
              <a:r>
                <a:rPr lang="en-US" sz="3800" b="1" smtClean="0">
                  <a:solidFill>
                    <a:srgbClr val="FF0066"/>
                  </a:solidFill>
                  <a:latin typeface="Times New Roman" pitchFamily="18" charset="0"/>
                  <a:cs typeface="Times New Roman" pitchFamily="18" charset="0"/>
                </a:rPr>
                <a:t>1. Hướng dẫn đọc.</a:t>
              </a:r>
              <a:endParaRPr lang="en-US" sz="3800" b="1">
                <a:solidFill>
                  <a:srgbClr val="FF0066"/>
                </a:solidFill>
                <a:latin typeface="Times New Roman" pitchFamily="18" charset="0"/>
                <a:cs typeface="Times New Roman" pitchFamily="18" charset="0"/>
              </a:endParaRPr>
            </a:p>
          </p:txBody>
        </p:sp>
        <p:cxnSp>
          <p:nvCxnSpPr>
            <p:cNvPr id="21" name="Straight Connector 20"/>
            <p:cNvCxnSpPr/>
            <p:nvPr/>
          </p:nvCxnSpPr>
          <p:spPr>
            <a:xfrm>
              <a:off x="1673234" y="2519755"/>
              <a:ext cx="3177124" cy="0"/>
            </a:xfrm>
            <a:prstGeom prst="line">
              <a:avLst/>
            </a:prstGeom>
            <a:ln>
              <a:solidFill>
                <a:srgbClr val="FF0066"/>
              </a:solidFill>
            </a:ln>
          </p:spPr>
          <p:style>
            <a:lnRef idx="3">
              <a:schemeClr val="dk1"/>
            </a:lnRef>
            <a:fillRef idx="0">
              <a:schemeClr val="dk1"/>
            </a:fillRef>
            <a:effectRef idx="2">
              <a:schemeClr val="dk1"/>
            </a:effectRef>
            <a:fontRef idx="minor">
              <a:schemeClr val="tx1"/>
            </a:fontRef>
          </p:style>
        </p:cxnSp>
      </p:grpSp>
      <p:grpSp>
        <p:nvGrpSpPr>
          <p:cNvPr id="22" name="Group 21"/>
          <p:cNvGrpSpPr/>
          <p:nvPr/>
        </p:nvGrpSpPr>
        <p:grpSpPr>
          <a:xfrm>
            <a:off x="1508919" y="4343400"/>
            <a:ext cx="4191000" cy="677108"/>
            <a:chOff x="1508919" y="1888664"/>
            <a:chExt cx="3733800" cy="677108"/>
          </a:xfrm>
        </p:grpSpPr>
        <p:sp>
          <p:nvSpPr>
            <p:cNvPr id="23" name="Rectangle 22"/>
            <p:cNvSpPr/>
            <p:nvPr/>
          </p:nvSpPr>
          <p:spPr>
            <a:xfrm>
              <a:off x="1508919" y="1888664"/>
              <a:ext cx="3733800" cy="677108"/>
            </a:xfrm>
            <a:prstGeom prst="rect">
              <a:avLst/>
            </a:prstGeom>
          </p:spPr>
          <p:txBody>
            <a:bodyPr wrap="square">
              <a:spAutoFit/>
            </a:bodyPr>
            <a:lstStyle/>
            <a:p>
              <a:r>
                <a:rPr lang="en-US" sz="3800" b="1" smtClean="0">
                  <a:solidFill>
                    <a:srgbClr val="FF0066"/>
                  </a:solidFill>
                  <a:latin typeface="Times New Roman" pitchFamily="18" charset="0"/>
                  <a:cs typeface="Times New Roman" pitchFamily="18" charset="0"/>
                </a:rPr>
                <a:t>2. Chia đoạn.</a:t>
              </a:r>
              <a:endParaRPr lang="en-US" sz="3800" b="1">
                <a:solidFill>
                  <a:srgbClr val="FF0066"/>
                </a:solidFill>
                <a:latin typeface="Times New Roman" pitchFamily="18" charset="0"/>
                <a:cs typeface="Times New Roman" pitchFamily="18" charset="0"/>
              </a:endParaRPr>
            </a:p>
          </p:txBody>
        </p:sp>
        <p:cxnSp>
          <p:nvCxnSpPr>
            <p:cNvPr id="24" name="Straight Connector 23"/>
            <p:cNvCxnSpPr/>
            <p:nvPr/>
          </p:nvCxnSpPr>
          <p:spPr>
            <a:xfrm>
              <a:off x="1618922" y="2519755"/>
              <a:ext cx="2281012" cy="0"/>
            </a:xfrm>
            <a:prstGeom prst="line">
              <a:avLst/>
            </a:prstGeom>
            <a:ln>
              <a:solidFill>
                <a:srgbClr val="FF0066"/>
              </a:solidFill>
            </a:ln>
          </p:spPr>
          <p:style>
            <a:lnRef idx="3">
              <a:schemeClr val="dk1"/>
            </a:lnRef>
            <a:fillRef idx="0">
              <a:schemeClr val="dk1"/>
            </a:fillRef>
            <a:effectRef idx="2">
              <a:schemeClr val="dk1"/>
            </a:effectRef>
            <a:fontRef idx="minor">
              <a:schemeClr val="tx1"/>
            </a:fontRef>
          </p:style>
        </p:cxnSp>
      </p:grpSp>
    </p:spTree>
    <p:extLst>
      <p:ext uri="{BB962C8B-B14F-4D97-AF65-F5344CB8AC3E}">
        <p14:creationId xmlns:p14="http://schemas.microsoft.com/office/powerpoint/2010/main" val="4184934910"/>
      </p:ext>
    </p:extLst>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500"/>
                                        <p:tgtEl>
                                          <p:spTgt spid="2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0" end="0"/>
                                            </p:txEl>
                                          </p:spTgt>
                                        </p:tgtEl>
                                        <p:attrNameLst>
                                          <p:attrName>style.visibility</p:attrName>
                                        </p:attrNameLst>
                                      </p:cBhvr>
                                      <p:to>
                                        <p:strVal val="visible"/>
                                      </p:to>
                                    </p:set>
                                    <p:animEffect transition="in" filter="fade">
                                      <p:cBhvr>
                                        <p:cTn id="22" dur="500"/>
                                        <p:tgtEl>
                                          <p:spTgt spid="3">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1" end="1"/>
                                            </p:txEl>
                                          </p:spTgt>
                                        </p:tgtEl>
                                        <p:attrNameLst>
                                          <p:attrName>style.visibility</p:attrName>
                                        </p:attrNameLst>
                                      </p:cBhvr>
                                      <p:to>
                                        <p:strVal val="visible"/>
                                      </p:to>
                                    </p:set>
                                    <p:animEffect transition="in" filter="fade">
                                      <p:cBhvr>
                                        <p:cTn id="27" dur="500"/>
                                        <p:tgtEl>
                                          <p:spTgt spid="3">
                                            <p:txEl>
                                              <p:pRg st="1" end="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
                                            <p:txEl>
                                              <p:pRg st="2" end="2"/>
                                            </p:txEl>
                                          </p:spTgt>
                                        </p:tgtEl>
                                        <p:attrNameLst>
                                          <p:attrName>style.visibility</p:attrName>
                                        </p:attrNameLst>
                                      </p:cBhvr>
                                      <p:to>
                                        <p:strVal val="visible"/>
                                      </p:to>
                                    </p:set>
                                    <p:animEffect transition="in" filter="fade">
                                      <p:cBhvr>
                                        <p:cTn id="3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p:cNvGrpSpPr/>
          <p:nvPr/>
        </p:nvGrpSpPr>
        <p:grpSpPr>
          <a:xfrm>
            <a:off x="4617134" y="149573"/>
            <a:ext cx="7013458" cy="1117345"/>
            <a:chOff x="4539228" y="210532"/>
            <a:chExt cx="6895119" cy="1117345"/>
          </a:xfrm>
        </p:grpSpPr>
        <p:grpSp>
          <p:nvGrpSpPr>
            <p:cNvPr id="15" name="Group 14"/>
            <p:cNvGrpSpPr/>
            <p:nvPr/>
          </p:nvGrpSpPr>
          <p:grpSpPr>
            <a:xfrm>
              <a:off x="4539228" y="210532"/>
              <a:ext cx="6895119" cy="1117345"/>
              <a:chOff x="4539228" y="210532"/>
              <a:chExt cx="6895119" cy="1117345"/>
            </a:xfrm>
          </p:grpSpPr>
          <p:sp>
            <p:nvSpPr>
              <p:cNvPr id="17" name="TextBox 16"/>
              <p:cNvSpPr txBox="1"/>
              <p:nvPr/>
            </p:nvSpPr>
            <p:spPr>
              <a:xfrm>
                <a:off x="4539228" y="210532"/>
                <a:ext cx="6895119" cy="646331"/>
              </a:xfrm>
              <a:prstGeom prst="rect">
                <a:avLst/>
              </a:prstGeom>
              <a:noFill/>
            </p:spPr>
            <p:txBody>
              <a:bodyPr wrap="none" rtlCol="0">
                <a:spAutoFit/>
              </a:bodyPr>
              <a:lstStyle/>
              <a:p>
                <a:r>
                  <a:rPr lang="en-US" sz="3600" smtClean="0">
                    <a:solidFill>
                      <a:srgbClr val="0000CC"/>
                    </a:solidFill>
                    <a:latin typeface="Times New Roman" pitchFamily="18" charset="0"/>
                    <a:cs typeface="Times New Roman" pitchFamily="18" charset="0"/>
                  </a:rPr>
                  <a:t>Thứ……ngày…..tháng…..năm…….</a:t>
                </a:r>
                <a:endParaRPr lang="en-US" sz="3600">
                  <a:solidFill>
                    <a:srgbClr val="0000CC"/>
                  </a:solidFill>
                  <a:latin typeface="Times New Roman" pitchFamily="18" charset="0"/>
                  <a:cs typeface="Times New Roman" pitchFamily="18" charset="0"/>
                </a:endParaRPr>
              </a:p>
            </p:txBody>
          </p:sp>
          <p:sp>
            <p:nvSpPr>
              <p:cNvPr id="18" name="TextBox 17"/>
              <p:cNvSpPr txBox="1"/>
              <p:nvPr/>
            </p:nvSpPr>
            <p:spPr>
              <a:xfrm>
                <a:off x="6651116" y="743102"/>
                <a:ext cx="2564962" cy="584775"/>
              </a:xfrm>
              <a:prstGeom prst="rect">
                <a:avLst/>
              </a:prstGeom>
              <a:noFill/>
            </p:spPr>
            <p:txBody>
              <a:bodyPr wrap="none" rtlCol="0">
                <a:spAutoFit/>
              </a:bodyPr>
              <a:lstStyle/>
              <a:p>
                <a:r>
                  <a:rPr lang="en-US" sz="3200" b="1" smtClean="0">
                    <a:solidFill>
                      <a:srgbClr val="FF0066"/>
                    </a:solidFill>
                    <a:latin typeface="Times New Roman" pitchFamily="18" charset="0"/>
                    <a:cs typeface="Times New Roman" pitchFamily="18" charset="0"/>
                  </a:rPr>
                  <a:t>TIẾNG VIỆT</a:t>
                </a:r>
                <a:endParaRPr lang="en-US" sz="3200" b="1">
                  <a:solidFill>
                    <a:srgbClr val="FF0066"/>
                  </a:solidFill>
                  <a:latin typeface="Times New Roman" pitchFamily="18" charset="0"/>
                  <a:cs typeface="Times New Roman" pitchFamily="18" charset="0"/>
                </a:endParaRPr>
              </a:p>
            </p:txBody>
          </p:sp>
        </p:grpSp>
        <p:cxnSp>
          <p:nvCxnSpPr>
            <p:cNvPr id="16" name="Straight Connector 15"/>
            <p:cNvCxnSpPr/>
            <p:nvPr/>
          </p:nvCxnSpPr>
          <p:spPr>
            <a:xfrm>
              <a:off x="6826235" y="1288554"/>
              <a:ext cx="2194560"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sp>
        <p:nvSpPr>
          <p:cNvPr id="2" name="Rectangle 1"/>
          <p:cNvSpPr/>
          <p:nvPr/>
        </p:nvSpPr>
        <p:spPr>
          <a:xfrm>
            <a:off x="2042319" y="3056395"/>
            <a:ext cx="2743199" cy="646331"/>
          </a:xfrm>
          <a:prstGeom prst="rect">
            <a:avLst/>
          </a:prstGeom>
        </p:spPr>
        <p:txBody>
          <a:bodyPr wrap="square">
            <a:spAutoFit/>
          </a:bodyPr>
          <a:lstStyle/>
          <a:p>
            <a:pPr algn="just"/>
            <a:r>
              <a:rPr lang="en-US" sz="3600" b="1" i="1" dirty="0" err="1">
                <a:solidFill>
                  <a:srgbClr val="FF0000"/>
                </a:solidFill>
                <a:latin typeface="Times New Roman" pitchFamily="18" charset="0"/>
                <a:cs typeface="Times New Roman" pitchFamily="18" charset="0"/>
              </a:rPr>
              <a:t>x</a:t>
            </a:r>
            <a:r>
              <a:rPr lang="en-US" sz="3600" b="1" i="1" dirty="0" err="1" smtClean="0">
                <a:solidFill>
                  <a:srgbClr val="0000CC"/>
                </a:solidFill>
                <a:latin typeface="Times New Roman" pitchFamily="18" charset="0"/>
                <a:cs typeface="Times New Roman" pitchFamily="18" charset="0"/>
              </a:rPr>
              <a:t>anh</a:t>
            </a:r>
            <a:r>
              <a:rPr lang="en-US" sz="3600" b="1" i="1" dirty="0" smtClean="0">
                <a:solidFill>
                  <a:srgbClr val="0000CC"/>
                </a:solidFill>
                <a:latin typeface="Times New Roman" pitchFamily="18" charset="0"/>
                <a:cs typeface="Times New Roman" pitchFamily="18" charset="0"/>
              </a:rPr>
              <a:t> </a:t>
            </a:r>
            <a:r>
              <a:rPr lang="en-US" sz="3600" b="1" i="1" dirty="0" err="1" smtClean="0">
                <a:solidFill>
                  <a:srgbClr val="0000CC"/>
                </a:solidFill>
                <a:latin typeface="Times New Roman" pitchFamily="18" charset="0"/>
                <a:cs typeface="Times New Roman" pitchFamily="18" charset="0"/>
              </a:rPr>
              <a:t>th</a:t>
            </a:r>
            <a:r>
              <a:rPr lang="en-US" sz="3600" b="1" i="1" dirty="0" err="1" smtClean="0">
                <a:solidFill>
                  <a:srgbClr val="FF0000"/>
                </a:solidFill>
                <a:latin typeface="Times New Roman" pitchFamily="18" charset="0"/>
                <a:cs typeface="Times New Roman" pitchFamily="18" charset="0"/>
              </a:rPr>
              <a:t>ẫ</a:t>
            </a:r>
            <a:r>
              <a:rPr lang="en-US" sz="3600" b="1" i="1" dirty="0" err="1" smtClean="0">
                <a:solidFill>
                  <a:srgbClr val="0000CC"/>
                </a:solidFill>
                <a:latin typeface="Times New Roman" pitchFamily="18" charset="0"/>
                <a:cs typeface="Times New Roman" pitchFamily="18" charset="0"/>
              </a:rPr>
              <a:t>m</a:t>
            </a:r>
            <a:r>
              <a:rPr lang="en-US" sz="3600" b="1" i="1" dirty="0" smtClean="0">
                <a:solidFill>
                  <a:srgbClr val="0000CC"/>
                </a:solidFill>
                <a:latin typeface="Times New Roman" pitchFamily="18" charset="0"/>
                <a:cs typeface="Times New Roman" pitchFamily="18" charset="0"/>
              </a:rPr>
              <a:t>, </a:t>
            </a:r>
            <a:endParaRPr lang="en-US" sz="3600" b="1" dirty="0">
              <a:solidFill>
                <a:srgbClr val="0000CC"/>
              </a:solidFill>
              <a:latin typeface="Times New Roman" pitchFamily="18" charset="0"/>
              <a:cs typeface="Times New Roman" pitchFamily="18" charset="0"/>
            </a:endParaRPr>
          </a:p>
        </p:txBody>
      </p:sp>
      <p:grpSp>
        <p:nvGrpSpPr>
          <p:cNvPr id="5" name="Group 4"/>
          <p:cNvGrpSpPr/>
          <p:nvPr/>
        </p:nvGrpSpPr>
        <p:grpSpPr>
          <a:xfrm>
            <a:off x="1406914" y="1953419"/>
            <a:ext cx="6781801" cy="707886"/>
            <a:chOff x="1508918" y="1888664"/>
            <a:chExt cx="6172201" cy="1186207"/>
          </a:xfrm>
        </p:grpSpPr>
        <p:sp>
          <p:nvSpPr>
            <p:cNvPr id="10" name="Rectangle 9"/>
            <p:cNvSpPr/>
            <p:nvPr/>
          </p:nvSpPr>
          <p:spPr>
            <a:xfrm>
              <a:off x="1508918" y="1888664"/>
              <a:ext cx="6172201" cy="1186207"/>
            </a:xfrm>
            <a:prstGeom prst="rect">
              <a:avLst/>
            </a:prstGeom>
          </p:spPr>
          <p:txBody>
            <a:bodyPr wrap="square">
              <a:spAutoFit/>
            </a:bodyPr>
            <a:lstStyle/>
            <a:p>
              <a:r>
                <a:rPr lang="en-US" sz="4000" b="1" smtClean="0">
                  <a:solidFill>
                    <a:srgbClr val="FF0000"/>
                  </a:solidFill>
                  <a:latin typeface="Times New Roman" pitchFamily="18" charset="0"/>
                  <a:cs typeface="Times New Roman" pitchFamily="18" charset="0"/>
                </a:rPr>
                <a:t>3. Luyện đọc và tìm hiểu bài.</a:t>
              </a:r>
              <a:endParaRPr lang="en-US" sz="4000" b="1">
                <a:solidFill>
                  <a:srgbClr val="FF0000"/>
                </a:solidFill>
                <a:latin typeface="Times New Roman" pitchFamily="18" charset="0"/>
                <a:cs typeface="Times New Roman" pitchFamily="18" charset="0"/>
              </a:endParaRPr>
            </a:p>
          </p:txBody>
        </p:sp>
        <p:cxnSp>
          <p:nvCxnSpPr>
            <p:cNvPr id="4" name="Straight Connector 3"/>
            <p:cNvCxnSpPr/>
            <p:nvPr/>
          </p:nvCxnSpPr>
          <p:spPr>
            <a:xfrm>
              <a:off x="1646078" y="3017498"/>
              <a:ext cx="5577840" cy="0"/>
            </a:xfrm>
            <a:prstGeom prst="line">
              <a:avLst/>
            </a:prstGeom>
            <a:ln>
              <a:solidFill>
                <a:srgbClr val="FF0000"/>
              </a:solidFill>
            </a:ln>
          </p:spPr>
          <p:style>
            <a:lnRef idx="3">
              <a:schemeClr val="dk1"/>
            </a:lnRef>
            <a:fillRef idx="0">
              <a:schemeClr val="dk1"/>
            </a:fillRef>
            <a:effectRef idx="2">
              <a:schemeClr val="dk1"/>
            </a:effectRef>
            <a:fontRef idx="minor">
              <a:schemeClr val="tx1"/>
            </a:fontRef>
          </p:style>
        </p:cxnSp>
      </p:grpSp>
      <p:sp>
        <p:nvSpPr>
          <p:cNvPr id="3" name="Rectangle 2"/>
          <p:cNvSpPr/>
          <p:nvPr/>
        </p:nvSpPr>
        <p:spPr>
          <a:xfrm>
            <a:off x="1204119" y="4038600"/>
            <a:ext cx="14048298" cy="1754326"/>
          </a:xfrm>
          <a:prstGeom prst="rect">
            <a:avLst/>
          </a:prstGeom>
        </p:spPr>
        <p:txBody>
          <a:bodyPr wrap="square">
            <a:spAutoFit/>
          </a:bodyPr>
          <a:lstStyle/>
          <a:p>
            <a:pPr algn="just"/>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Từ</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xa</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xa</a:t>
            </a:r>
            <a:r>
              <a:rPr lang="en-US" sz="3600" b="1" dirty="0" smtClean="0">
                <a:solidFill>
                  <a:srgbClr val="0000CC"/>
                </a:solidFill>
                <a:latin typeface="Times New Roman" pitchFamily="18" charset="0"/>
                <a:cs typeface="Times New Roman" pitchFamily="18" charset="0"/>
              </a:rPr>
              <a:t>,</a:t>
            </a:r>
            <a:r>
              <a:rPr lang="en-US" sz="3600" b="1" dirty="0" smtClean="0">
                <a:solidFill>
                  <a:srgbClr val="FF0000"/>
                </a:solidFill>
                <a:latin typeface="Times New Roman" pitchFamily="18" charset="0"/>
                <a:cs typeface="Times New Roman" pitchFamily="18" charset="0"/>
              </a:rPr>
              <a:t>/</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trên</a:t>
            </a:r>
            <a:r>
              <a:rPr lang="en-US" sz="3600" b="1" dirty="0" smtClean="0">
                <a:solidFill>
                  <a:srgbClr val="0000CC"/>
                </a:solidFill>
                <a:latin typeface="Times New Roman" pitchFamily="18" charset="0"/>
                <a:cs typeface="Times New Roman" pitchFamily="18" charset="0"/>
              </a:rPr>
              <a:t> con </a:t>
            </a:r>
            <a:r>
              <a:rPr lang="en-US" sz="3600" b="1" dirty="0" err="1" smtClean="0">
                <a:solidFill>
                  <a:srgbClr val="0000CC"/>
                </a:solidFill>
                <a:latin typeface="Times New Roman" pitchFamily="18" charset="0"/>
                <a:cs typeface="Times New Roman" pitchFamily="18" charset="0"/>
              </a:rPr>
              <a:t>đường</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đất</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đỏ</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chạy</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về</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làng</a:t>
            </a:r>
            <a:r>
              <a:rPr lang="en-US" sz="3600" b="1" dirty="0" smtClean="0">
                <a:solidFill>
                  <a:srgbClr val="0000CC"/>
                </a:solidFill>
                <a:latin typeface="Times New Roman" pitchFamily="18" charset="0"/>
                <a:cs typeface="Times New Roman" pitchFamily="18" charset="0"/>
              </a:rPr>
              <a:t>,</a:t>
            </a:r>
            <a:r>
              <a:rPr lang="en-US" sz="3600" b="1" dirty="0" smtClean="0">
                <a:solidFill>
                  <a:srgbClr val="FF0000"/>
                </a:solidFill>
                <a:latin typeface="Times New Roman" pitchFamily="18" charset="0"/>
                <a:cs typeface="Times New Roman" pitchFamily="18" charset="0"/>
              </a:rPr>
              <a:t>/</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tôi</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đã</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trông</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thấy</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bóng</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núi</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quê</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tôi</a:t>
            </a:r>
            <a:r>
              <a:rPr lang="en-US" sz="3600" b="1" dirty="0" smtClean="0">
                <a:solidFill>
                  <a:srgbClr val="FF0000"/>
                </a:solidFill>
                <a:latin typeface="Times New Roman" pitchFamily="18" charset="0"/>
                <a:cs typeface="Times New Roman" pitchFamily="18" charset="0"/>
              </a:rPr>
              <a:t>/</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xanh</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thẫm</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trên</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bầu</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trời</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mây</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trắng</a:t>
            </a:r>
            <a:r>
              <a:rPr lang="en-US" sz="3600" b="1" dirty="0" smtClean="0">
                <a:solidFill>
                  <a:srgbClr val="0000CC"/>
                </a:solidFill>
                <a:latin typeface="Times New Roman" pitchFamily="18" charset="0"/>
                <a:cs typeface="Times New Roman" pitchFamily="18" charset="0"/>
              </a:rPr>
              <a:t>.</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Lá</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cây</a:t>
            </a:r>
            <a:r>
              <a:rPr lang="en-US" sz="3600" b="1" dirty="0" smtClean="0">
                <a:solidFill>
                  <a:srgbClr val="0000CC"/>
                </a:solidFill>
                <a:latin typeface="Times New Roman" pitchFamily="18" charset="0"/>
                <a:cs typeface="Times New Roman" pitchFamily="18" charset="0"/>
              </a:rPr>
              <a:t> bay </a:t>
            </a:r>
            <a:r>
              <a:rPr lang="en-US" sz="3600" b="1" dirty="0" err="1" smtClean="0">
                <a:solidFill>
                  <a:srgbClr val="0000CC"/>
                </a:solidFill>
                <a:latin typeface="Times New Roman" pitchFamily="18" charset="0"/>
                <a:cs typeface="Times New Roman" pitchFamily="18" charset="0"/>
              </a:rPr>
              <a:t>như</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làn</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tóc</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của</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một</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bà</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tiên</a:t>
            </a:r>
            <a:r>
              <a:rPr lang="en-US" sz="3600" b="1" dirty="0" smtClean="0">
                <a:solidFill>
                  <a:srgbClr val="FF0000"/>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đang</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hướng</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về</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phía</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mặt</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biển</a:t>
            </a:r>
            <a:r>
              <a:rPr lang="en-US" sz="3600" b="1" dirty="0" smtClean="0">
                <a:solidFill>
                  <a:srgbClr val="FF0000"/>
                </a:solidFill>
                <a:latin typeface="Times New Roman" pitchFamily="18" charset="0"/>
                <a:cs typeface="Times New Roman" pitchFamily="18" charset="0"/>
              </a:rPr>
              <a:t>.//</a:t>
            </a:r>
          </a:p>
        </p:txBody>
      </p:sp>
      <p:sp>
        <p:nvSpPr>
          <p:cNvPr id="22" name="Rectangle 21"/>
          <p:cNvSpPr/>
          <p:nvPr/>
        </p:nvSpPr>
        <p:spPr>
          <a:xfrm>
            <a:off x="4785518" y="3105428"/>
            <a:ext cx="1638301" cy="646331"/>
          </a:xfrm>
          <a:prstGeom prst="rect">
            <a:avLst/>
          </a:prstGeom>
        </p:spPr>
        <p:txBody>
          <a:bodyPr wrap="square">
            <a:spAutoFit/>
          </a:bodyPr>
          <a:lstStyle/>
          <a:p>
            <a:pPr algn="just"/>
            <a:r>
              <a:rPr lang="en-US" sz="3600" b="1" i="1" dirty="0" err="1" smtClean="0">
                <a:solidFill>
                  <a:srgbClr val="FF0000"/>
                </a:solidFill>
                <a:latin typeface="Times New Roman" pitchFamily="18" charset="0"/>
                <a:cs typeface="Times New Roman" pitchFamily="18" charset="0"/>
              </a:rPr>
              <a:t>l</a:t>
            </a:r>
            <a:r>
              <a:rPr lang="en-US" sz="3600" b="1" i="1" dirty="0" err="1" smtClean="0">
                <a:solidFill>
                  <a:srgbClr val="0000CC"/>
                </a:solidFill>
                <a:latin typeface="Times New Roman" pitchFamily="18" charset="0"/>
                <a:cs typeface="Times New Roman" pitchFamily="18" charset="0"/>
              </a:rPr>
              <a:t>á</a:t>
            </a:r>
            <a:r>
              <a:rPr lang="en-US" sz="3600" b="1" i="1" dirty="0" smtClean="0">
                <a:solidFill>
                  <a:srgbClr val="0000CC"/>
                </a:solidFill>
                <a:latin typeface="Times New Roman" pitchFamily="18" charset="0"/>
                <a:cs typeface="Times New Roman" pitchFamily="18" charset="0"/>
              </a:rPr>
              <a:t> </a:t>
            </a:r>
            <a:r>
              <a:rPr lang="en-US" sz="3600" b="1" i="1" dirty="0" err="1" smtClean="0">
                <a:solidFill>
                  <a:srgbClr val="FF0000"/>
                </a:solidFill>
                <a:latin typeface="Times New Roman" pitchFamily="18" charset="0"/>
                <a:cs typeface="Times New Roman" pitchFamily="18" charset="0"/>
              </a:rPr>
              <a:t>tr</a:t>
            </a:r>
            <a:r>
              <a:rPr lang="en-US" sz="3600" b="1" i="1" dirty="0" err="1" smtClean="0">
                <a:solidFill>
                  <a:srgbClr val="0000CC"/>
                </a:solidFill>
                <a:latin typeface="Times New Roman" pitchFamily="18" charset="0"/>
                <a:cs typeface="Times New Roman" pitchFamily="18" charset="0"/>
              </a:rPr>
              <a:t>e</a:t>
            </a:r>
            <a:r>
              <a:rPr lang="en-US" sz="3600" b="1" i="1" dirty="0" smtClean="0">
                <a:solidFill>
                  <a:srgbClr val="0000CC"/>
                </a:solidFill>
                <a:latin typeface="Times New Roman" pitchFamily="18" charset="0"/>
                <a:cs typeface="Times New Roman" pitchFamily="18" charset="0"/>
              </a:rPr>
              <a:t>,</a:t>
            </a:r>
            <a:endParaRPr lang="en-US" sz="3600" b="1" dirty="0">
              <a:solidFill>
                <a:srgbClr val="0000CC"/>
              </a:solidFill>
              <a:latin typeface="Times New Roman" pitchFamily="18" charset="0"/>
              <a:cs typeface="Times New Roman" pitchFamily="18" charset="0"/>
            </a:endParaRPr>
          </a:p>
        </p:txBody>
      </p:sp>
      <p:sp>
        <p:nvSpPr>
          <p:cNvPr id="23" name="Rectangle 22"/>
          <p:cNvSpPr/>
          <p:nvPr/>
        </p:nvSpPr>
        <p:spPr>
          <a:xfrm>
            <a:off x="6346986" y="3105428"/>
            <a:ext cx="2262982" cy="646331"/>
          </a:xfrm>
          <a:prstGeom prst="rect">
            <a:avLst/>
          </a:prstGeom>
        </p:spPr>
        <p:txBody>
          <a:bodyPr wrap="square">
            <a:spAutoFit/>
          </a:bodyPr>
          <a:lstStyle/>
          <a:p>
            <a:pPr algn="just"/>
            <a:r>
              <a:rPr lang="en-US" sz="3600" b="1" i="1" dirty="0" err="1" smtClean="0">
                <a:solidFill>
                  <a:srgbClr val="FF0000"/>
                </a:solidFill>
                <a:latin typeface="Times New Roman" pitchFamily="18" charset="0"/>
                <a:cs typeface="Times New Roman" pitchFamily="18" charset="0"/>
              </a:rPr>
              <a:t>ch</a:t>
            </a:r>
            <a:r>
              <a:rPr lang="en-US" sz="3600" b="1" i="1" dirty="0" err="1" smtClean="0">
                <a:solidFill>
                  <a:srgbClr val="0000CC"/>
                </a:solidFill>
                <a:latin typeface="Times New Roman" pitchFamily="18" charset="0"/>
                <a:cs typeface="Times New Roman" pitchFamily="18" charset="0"/>
              </a:rPr>
              <a:t>e</a:t>
            </a:r>
            <a:r>
              <a:rPr lang="en-US" sz="3600" b="1" i="1" dirty="0" smtClean="0">
                <a:solidFill>
                  <a:srgbClr val="0000CC"/>
                </a:solidFill>
                <a:latin typeface="Times New Roman" pitchFamily="18" charset="0"/>
                <a:cs typeface="Times New Roman" pitchFamily="18" charset="0"/>
              </a:rPr>
              <a:t> </a:t>
            </a:r>
            <a:r>
              <a:rPr lang="en-US" sz="3600" b="1" i="1" dirty="0" err="1" smtClean="0">
                <a:solidFill>
                  <a:srgbClr val="FF0000"/>
                </a:solidFill>
                <a:latin typeface="Times New Roman" pitchFamily="18" charset="0"/>
                <a:cs typeface="Times New Roman" pitchFamily="18" charset="0"/>
              </a:rPr>
              <a:t>r</a:t>
            </a:r>
            <a:r>
              <a:rPr lang="en-US" sz="3600" b="1" i="1" dirty="0" err="1" smtClean="0">
                <a:solidFill>
                  <a:srgbClr val="0000CC"/>
                </a:solidFill>
                <a:latin typeface="Times New Roman" pitchFamily="18" charset="0"/>
                <a:cs typeface="Times New Roman" pitchFamily="18" charset="0"/>
              </a:rPr>
              <a:t>ợp</a:t>
            </a:r>
            <a:r>
              <a:rPr lang="en-US" sz="3600" b="1" i="1" dirty="0" smtClean="0">
                <a:solidFill>
                  <a:srgbClr val="0000CC"/>
                </a:solidFill>
                <a:latin typeface="Times New Roman" pitchFamily="18" charset="0"/>
                <a:cs typeface="Times New Roman" pitchFamily="18" charset="0"/>
              </a:rPr>
              <a:t>, </a:t>
            </a:r>
            <a:endParaRPr lang="en-US" sz="3600" b="1" dirty="0">
              <a:solidFill>
                <a:srgbClr val="0000CC"/>
              </a:solidFill>
              <a:latin typeface="Times New Roman" pitchFamily="18" charset="0"/>
              <a:cs typeface="Times New Roman" pitchFamily="18" charset="0"/>
            </a:endParaRPr>
          </a:p>
        </p:txBody>
      </p:sp>
      <p:sp>
        <p:nvSpPr>
          <p:cNvPr id="24" name="Rectangle 23"/>
          <p:cNvSpPr/>
          <p:nvPr/>
        </p:nvSpPr>
        <p:spPr>
          <a:xfrm>
            <a:off x="8405019" y="3064292"/>
            <a:ext cx="3238500" cy="646331"/>
          </a:xfrm>
          <a:prstGeom prst="rect">
            <a:avLst/>
          </a:prstGeom>
        </p:spPr>
        <p:txBody>
          <a:bodyPr wrap="square">
            <a:spAutoFit/>
          </a:bodyPr>
          <a:lstStyle/>
          <a:p>
            <a:pPr algn="just"/>
            <a:r>
              <a:rPr lang="en-US" sz="3600" b="1" i="1" err="1" smtClean="0">
                <a:solidFill>
                  <a:srgbClr val="FF0000"/>
                </a:solidFill>
                <a:latin typeface="Times New Roman" pitchFamily="18" charset="0"/>
                <a:cs typeface="Times New Roman" pitchFamily="18" charset="0"/>
              </a:rPr>
              <a:t>r</a:t>
            </a:r>
            <a:r>
              <a:rPr lang="en-US" sz="3600" b="1" i="1" err="1" smtClean="0">
                <a:solidFill>
                  <a:srgbClr val="0000CC"/>
                </a:solidFill>
                <a:latin typeface="Times New Roman" pitchFamily="18" charset="0"/>
                <a:cs typeface="Times New Roman" pitchFamily="18" charset="0"/>
              </a:rPr>
              <a:t>ười</a:t>
            </a:r>
            <a:r>
              <a:rPr lang="en-US" sz="3600" b="1" i="1" smtClean="0">
                <a:solidFill>
                  <a:srgbClr val="0000CC"/>
                </a:solidFill>
                <a:latin typeface="Times New Roman" pitchFamily="18" charset="0"/>
                <a:cs typeface="Times New Roman" pitchFamily="18" charset="0"/>
              </a:rPr>
              <a:t> </a:t>
            </a:r>
            <a:r>
              <a:rPr lang="en-US" sz="3600" b="1" i="1" smtClean="0">
                <a:solidFill>
                  <a:srgbClr val="FF0000"/>
                </a:solidFill>
                <a:latin typeface="Times New Roman" pitchFamily="18" charset="0"/>
                <a:cs typeface="Times New Roman" pitchFamily="18" charset="0"/>
              </a:rPr>
              <a:t>r</a:t>
            </a:r>
            <a:r>
              <a:rPr lang="en-US" sz="3600" b="1" i="1" smtClean="0">
                <a:solidFill>
                  <a:srgbClr val="0000CC"/>
                </a:solidFill>
                <a:latin typeface="Times New Roman" pitchFamily="18" charset="0"/>
                <a:cs typeface="Times New Roman" pitchFamily="18" charset="0"/>
              </a:rPr>
              <a:t>ượi </a:t>
            </a:r>
            <a:endParaRPr lang="en-US" sz="3600" b="1" dirty="0">
              <a:solidFill>
                <a:srgbClr val="0000CC"/>
              </a:solidFill>
              <a:latin typeface="Times New Roman" pitchFamily="18" charset="0"/>
              <a:cs typeface="Times New Roman" pitchFamily="18" charset="0"/>
            </a:endParaRPr>
          </a:p>
        </p:txBody>
      </p:sp>
      <p:sp>
        <p:nvSpPr>
          <p:cNvPr id="20" name="Text Box 14"/>
          <p:cNvSpPr txBox="1">
            <a:spLocks noChangeArrowheads="1"/>
          </p:cNvSpPr>
          <p:nvPr/>
        </p:nvSpPr>
        <p:spPr bwMode="auto">
          <a:xfrm>
            <a:off x="5852320" y="1266918"/>
            <a:ext cx="5778272" cy="6375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43689" tIns="71844" rIns="143689" bIns="71844">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ts val="1800"/>
              </a:spcBef>
              <a:defRPr/>
            </a:pPr>
            <a:r>
              <a:rPr lang="en-US" sz="32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BÀI 18: </a:t>
            </a:r>
            <a:r>
              <a:rPr lang="en-US" sz="3200" b="1" dirty="0" err="1">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Núi</a:t>
            </a:r>
            <a:r>
              <a:rPr lang="en-US" sz="32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3200" b="1" dirty="0" err="1">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quê</a:t>
            </a:r>
            <a:r>
              <a:rPr lang="en-US" sz="32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3200" b="1" dirty="0" err="1">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tôi</a:t>
            </a:r>
            <a:r>
              <a:rPr lang="en-US" sz="32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(T1,2)</a:t>
            </a:r>
          </a:p>
        </p:txBody>
      </p:sp>
      <p:sp>
        <p:nvSpPr>
          <p:cNvPr id="19" name="Rectangle 18"/>
          <p:cNvSpPr/>
          <p:nvPr/>
        </p:nvSpPr>
        <p:spPr>
          <a:xfrm>
            <a:off x="1947068" y="6052520"/>
            <a:ext cx="3581400" cy="646331"/>
          </a:xfrm>
          <a:prstGeom prst="rect">
            <a:avLst/>
          </a:prstGeom>
        </p:spPr>
        <p:txBody>
          <a:bodyPr wrap="square">
            <a:spAutoFit/>
          </a:bodyPr>
          <a:lstStyle/>
          <a:p>
            <a:pPr algn="just"/>
            <a:r>
              <a:rPr lang="en-US" sz="3600" b="1" u="sng" smtClean="0">
                <a:solidFill>
                  <a:srgbClr val="FF0000"/>
                </a:solidFill>
                <a:latin typeface="Times New Roman" pitchFamily="18" charset="0"/>
                <a:cs typeface="Times New Roman" pitchFamily="18" charset="0"/>
              </a:rPr>
              <a:t>Giải nghĩa từ:</a:t>
            </a:r>
            <a:endParaRPr lang="en-US" sz="3600" b="1" u="sng" dirty="0">
              <a:solidFill>
                <a:srgbClr val="0000CC"/>
              </a:solidFill>
              <a:latin typeface="Times New Roman" pitchFamily="18" charset="0"/>
              <a:cs typeface="Times New Roman" pitchFamily="18" charset="0"/>
            </a:endParaRPr>
          </a:p>
        </p:txBody>
      </p:sp>
      <p:sp>
        <p:nvSpPr>
          <p:cNvPr id="21" name="Rectangle 20"/>
          <p:cNvSpPr/>
          <p:nvPr/>
        </p:nvSpPr>
        <p:spPr>
          <a:xfrm>
            <a:off x="1280319" y="6858000"/>
            <a:ext cx="14249400" cy="646331"/>
          </a:xfrm>
          <a:prstGeom prst="rect">
            <a:avLst/>
          </a:prstGeom>
        </p:spPr>
        <p:txBody>
          <a:bodyPr wrap="square">
            <a:spAutoFit/>
          </a:bodyPr>
          <a:lstStyle/>
          <a:p>
            <a:pPr algn="just"/>
            <a:r>
              <a:rPr lang="en-US" sz="3600" b="1" i="1" smtClean="0">
                <a:solidFill>
                  <a:srgbClr val="FF0066"/>
                </a:solidFill>
                <a:latin typeface="Times New Roman" pitchFamily="18" charset="0"/>
                <a:cs typeface="Times New Roman" pitchFamily="18" charset="0"/>
              </a:rPr>
              <a:t>     Rười rượi:</a:t>
            </a:r>
            <a:r>
              <a:rPr lang="en-US" sz="3600" b="1" i="1" smtClean="0">
                <a:solidFill>
                  <a:srgbClr val="0000CC"/>
                </a:solidFill>
                <a:latin typeface="Times New Roman" pitchFamily="18" charset="0"/>
                <a:cs typeface="Times New Roman" pitchFamily="18" charset="0"/>
              </a:rPr>
              <a:t> màu xanh cây lá, trải rộng, gợi cảm giác dịu mát, dễ chịu.</a:t>
            </a:r>
            <a:endParaRPr lang="en-US" sz="3600" b="1" dirty="0">
              <a:solidFill>
                <a:srgbClr val="0000CC"/>
              </a:solidFill>
              <a:latin typeface="Times New Roman" pitchFamily="18" charset="0"/>
              <a:cs typeface="Times New Roman" pitchFamily="18" charset="0"/>
            </a:endParaRPr>
          </a:p>
        </p:txBody>
      </p:sp>
      <p:sp>
        <p:nvSpPr>
          <p:cNvPr id="25" name="Rectangle 24"/>
          <p:cNvSpPr/>
          <p:nvPr/>
        </p:nvSpPr>
        <p:spPr>
          <a:xfrm>
            <a:off x="1737519" y="7848600"/>
            <a:ext cx="13056311" cy="646331"/>
          </a:xfrm>
          <a:prstGeom prst="rect">
            <a:avLst/>
          </a:prstGeom>
        </p:spPr>
        <p:txBody>
          <a:bodyPr wrap="square">
            <a:spAutoFit/>
          </a:bodyPr>
          <a:lstStyle/>
          <a:p>
            <a:pPr algn="just"/>
            <a:r>
              <a:rPr lang="en-US" sz="3600" b="1" i="1" smtClean="0">
                <a:solidFill>
                  <a:srgbClr val="FF0066"/>
                </a:solidFill>
                <a:latin typeface="Times New Roman" pitchFamily="18" charset="0"/>
                <a:cs typeface="Times New Roman" pitchFamily="18" charset="0"/>
              </a:rPr>
              <a:t>Khe: </a:t>
            </a:r>
            <a:r>
              <a:rPr lang="en-US" sz="3600" b="1" i="1" smtClean="0">
                <a:solidFill>
                  <a:srgbClr val="0000CC"/>
                </a:solidFill>
                <a:latin typeface="Times New Roman" pitchFamily="18" charset="0"/>
                <a:cs typeface="Times New Roman" pitchFamily="18" charset="0"/>
              </a:rPr>
              <a:t>khoang hở dài và hẹp giữa hai vách núi,</a:t>
            </a:r>
            <a:endParaRPr lang="en-US" sz="3600" b="1" dirty="0">
              <a:solidFill>
                <a:srgbClr val="0000CC"/>
              </a:solidFill>
              <a:latin typeface="Times New Roman" pitchFamily="18" charset="0"/>
              <a:cs typeface="Times New Roman" pitchFamily="18" charset="0"/>
            </a:endParaRPr>
          </a:p>
        </p:txBody>
      </p:sp>
    </p:spTree>
    <p:extLst>
      <p:ext uri="{BB962C8B-B14F-4D97-AF65-F5344CB8AC3E}">
        <p14:creationId xmlns:p14="http://schemas.microsoft.com/office/powerpoint/2010/main" val="701057155"/>
      </p:ext>
    </p:extLst>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2">
                                            <p:txEl>
                                              <p:pRg st="0" end="0"/>
                                            </p:txEl>
                                          </p:spTgt>
                                        </p:tgtEl>
                                        <p:attrNameLst>
                                          <p:attrName>style.visibility</p:attrName>
                                        </p:attrNameLst>
                                      </p:cBhvr>
                                      <p:to>
                                        <p:strVal val="visible"/>
                                      </p:to>
                                    </p:set>
                                    <p:animEffect transition="in" filter="fade">
                                      <p:cBhvr>
                                        <p:cTn id="12" dur="500"/>
                                        <p:tgtEl>
                                          <p:spTgt spid="22">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3">
                                            <p:txEl>
                                              <p:pRg st="0" end="0"/>
                                            </p:txEl>
                                          </p:spTgt>
                                        </p:tgtEl>
                                        <p:attrNameLst>
                                          <p:attrName>style.visibility</p:attrName>
                                        </p:attrNameLst>
                                      </p:cBhvr>
                                      <p:to>
                                        <p:strVal val="visible"/>
                                      </p:to>
                                    </p:set>
                                    <p:animEffect transition="in" filter="fade">
                                      <p:cBhvr>
                                        <p:cTn id="17" dur="500"/>
                                        <p:tgtEl>
                                          <p:spTgt spid="2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4">
                                            <p:txEl>
                                              <p:pRg st="0" end="0"/>
                                            </p:txEl>
                                          </p:spTgt>
                                        </p:tgtEl>
                                        <p:attrNameLst>
                                          <p:attrName>style.visibility</p:attrName>
                                        </p:attrNameLst>
                                      </p:cBhvr>
                                      <p:to>
                                        <p:strVal val="visible"/>
                                      </p:to>
                                    </p:set>
                                    <p:animEffect transition="in" filter="fade">
                                      <p:cBhvr>
                                        <p:cTn id="22" dur="500"/>
                                        <p:tgtEl>
                                          <p:spTgt spid="24">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500"/>
                                        <p:tgtEl>
                                          <p:spTgt spid="3"/>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9">
                                            <p:txEl>
                                              <p:pRg st="0" end="0"/>
                                            </p:txEl>
                                          </p:spTgt>
                                        </p:tgtEl>
                                        <p:attrNameLst>
                                          <p:attrName>style.visibility</p:attrName>
                                        </p:attrNameLst>
                                      </p:cBhvr>
                                      <p:to>
                                        <p:strVal val="visible"/>
                                      </p:to>
                                    </p:set>
                                    <p:animEffect transition="in" filter="fade">
                                      <p:cBhvr>
                                        <p:cTn id="32" dur="500"/>
                                        <p:tgtEl>
                                          <p:spTgt spid="19">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1">
                                            <p:txEl>
                                              <p:pRg st="0" end="0"/>
                                            </p:txEl>
                                          </p:spTgt>
                                        </p:tgtEl>
                                        <p:attrNameLst>
                                          <p:attrName>style.visibility</p:attrName>
                                        </p:attrNameLst>
                                      </p:cBhvr>
                                      <p:to>
                                        <p:strVal val="visible"/>
                                      </p:to>
                                    </p:set>
                                    <p:animEffect transition="in" filter="fade">
                                      <p:cBhvr>
                                        <p:cTn id="37" dur="500"/>
                                        <p:tgtEl>
                                          <p:spTgt spid="21">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25">
                                            <p:txEl>
                                              <p:pRg st="0" end="0"/>
                                            </p:txEl>
                                          </p:spTgt>
                                        </p:tgtEl>
                                        <p:attrNameLst>
                                          <p:attrName>style.visibility</p:attrName>
                                        </p:attrNameLst>
                                      </p:cBhvr>
                                      <p:to>
                                        <p:strVal val="visible"/>
                                      </p:to>
                                    </p:set>
                                    <p:animEffect transition="in" filter="fade">
                                      <p:cBhvr>
                                        <p:cTn id="42" dur="500"/>
                                        <p:tgtEl>
                                          <p:spTgt spid="2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p:cNvGrpSpPr/>
          <p:nvPr/>
        </p:nvGrpSpPr>
        <p:grpSpPr>
          <a:xfrm>
            <a:off x="4617134" y="149573"/>
            <a:ext cx="7013458" cy="1117345"/>
            <a:chOff x="4539228" y="210532"/>
            <a:chExt cx="6895119" cy="1117345"/>
          </a:xfrm>
        </p:grpSpPr>
        <p:grpSp>
          <p:nvGrpSpPr>
            <p:cNvPr id="15" name="Group 14"/>
            <p:cNvGrpSpPr/>
            <p:nvPr/>
          </p:nvGrpSpPr>
          <p:grpSpPr>
            <a:xfrm>
              <a:off x="4539228" y="210532"/>
              <a:ext cx="6895119" cy="1117345"/>
              <a:chOff x="4539228" y="210532"/>
              <a:chExt cx="6895119" cy="1117345"/>
            </a:xfrm>
          </p:grpSpPr>
          <p:sp>
            <p:nvSpPr>
              <p:cNvPr id="17" name="TextBox 16"/>
              <p:cNvSpPr txBox="1"/>
              <p:nvPr/>
            </p:nvSpPr>
            <p:spPr>
              <a:xfrm>
                <a:off x="4539228" y="210532"/>
                <a:ext cx="6895119" cy="646331"/>
              </a:xfrm>
              <a:prstGeom prst="rect">
                <a:avLst/>
              </a:prstGeom>
              <a:noFill/>
            </p:spPr>
            <p:txBody>
              <a:bodyPr wrap="none" rtlCol="0">
                <a:spAutoFit/>
              </a:bodyPr>
              <a:lstStyle/>
              <a:p>
                <a:r>
                  <a:rPr lang="en-US" sz="3600" smtClean="0">
                    <a:solidFill>
                      <a:srgbClr val="0000CC"/>
                    </a:solidFill>
                    <a:latin typeface="Times New Roman" pitchFamily="18" charset="0"/>
                    <a:cs typeface="Times New Roman" pitchFamily="18" charset="0"/>
                  </a:rPr>
                  <a:t>Thứ……ngày…..tháng…..năm…….</a:t>
                </a:r>
                <a:endParaRPr lang="en-US" sz="3600">
                  <a:solidFill>
                    <a:srgbClr val="0000CC"/>
                  </a:solidFill>
                  <a:latin typeface="Times New Roman" pitchFamily="18" charset="0"/>
                  <a:cs typeface="Times New Roman" pitchFamily="18" charset="0"/>
                </a:endParaRPr>
              </a:p>
            </p:txBody>
          </p:sp>
          <p:sp>
            <p:nvSpPr>
              <p:cNvPr id="18" name="TextBox 17"/>
              <p:cNvSpPr txBox="1"/>
              <p:nvPr/>
            </p:nvSpPr>
            <p:spPr>
              <a:xfrm>
                <a:off x="6651116" y="743102"/>
                <a:ext cx="2564962" cy="584775"/>
              </a:xfrm>
              <a:prstGeom prst="rect">
                <a:avLst/>
              </a:prstGeom>
              <a:noFill/>
            </p:spPr>
            <p:txBody>
              <a:bodyPr wrap="none" rtlCol="0">
                <a:spAutoFit/>
              </a:bodyPr>
              <a:lstStyle/>
              <a:p>
                <a:r>
                  <a:rPr lang="en-US" sz="3200" b="1" smtClean="0">
                    <a:solidFill>
                      <a:srgbClr val="FF0066"/>
                    </a:solidFill>
                    <a:latin typeface="Times New Roman" pitchFamily="18" charset="0"/>
                    <a:cs typeface="Times New Roman" pitchFamily="18" charset="0"/>
                  </a:rPr>
                  <a:t>TIẾNG VIỆT</a:t>
                </a:r>
                <a:endParaRPr lang="en-US" sz="3200" b="1">
                  <a:solidFill>
                    <a:srgbClr val="FF0066"/>
                  </a:solidFill>
                  <a:latin typeface="Times New Roman" pitchFamily="18" charset="0"/>
                  <a:cs typeface="Times New Roman" pitchFamily="18" charset="0"/>
                </a:endParaRPr>
              </a:p>
            </p:txBody>
          </p:sp>
        </p:grpSp>
        <p:cxnSp>
          <p:nvCxnSpPr>
            <p:cNvPr id="16" name="Straight Connector 15"/>
            <p:cNvCxnSpPr/>
            <p:nvPr/>
          </p:nvCxnSpPr>
          <p:spPr>
            <a:xfrm>
              <a:off x="6826235" y="1288554"/>
              <a:ext cx="2194560"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cxnSp>
        <p:nvCxnSpPr>
          <p:cNvPr id="26" name="Straight Connector 25"/>
          <p:cNvCxnSpPr/>
          <p:nvPr/>
        </p:nvCxnSpPr>
        <p:spPr>
          <a:xfrm>
            <a:off x="5448300" y="2667000"/>
            <a:ext cx="0" cy="6019800"/>
          </a:xfrm>
          <a:prstGeom prst="line">
            <a:avLst/>
          </a:prstGeom>
          <a:ln>
            <a:solidFill>
              <a:srgbClr val="0000CC"/>
            </a:solidFill>
          </a:ln>
        </p:spPr>
        <p:style>
          <a:lnRef idx="2">
            <a:schemeClr val="dk1"/>
          </a:lnRef>
          <a:fillRef idx="0">
            <a:schemeClr val="dk1"/>
          </a:fillRef>
          <a:effectRef idx="1">
            <a:schemeClr val="dk1"/>
          </a:effectRef>
          <a:fontRef idx="minor">
            <a:schemeClr val="tx1"/>
          </a:fontRef>
        </p:style>
      </p:cxnSp>
      <p:grpSp>
        <p:nvGrpSpPr>
          <p:cNvPr id="27" name="Group 26"/>
          <p:cNvGrpSpPr/>
          <p:nvPr/>
        </p:nvGrpSpPr>
        <p:grpSpPr>
          <a:xfrm>
            <a:off x="1718225" y="1891336"/>
            <a:ext cx="2319747" cy="699983"/>
            <a:chOff x="1259767" y="1442589"/>
            <a:chExt cx="2319747" cy="699983"/>
          </a:xfrm>
        </p:grpSpPr>
        <p:sp>
          <p:nvSpPr>
            <p:cNvPr id="28" name="Rectangle 27"/>
            <p:cNvSpPr/>
            <p:nvPr/>
          </p:nvSpPr>
          <p:spPr>
            <a:xfrm>
              <a:off x="1259767" y="1442589"/>
              <a:ext cx="2319747" cy="654607"/>
            </a:xfrm>
            <a:prstGeom prst="rect">
              <a:avLst/>
            </a:prstGeom>
            <a:noFill/>
          </p:spPr>
          <p:txBody>
            <a:bodyPr wrap="none" lIns="69156" tIns="34578" rIns="69156" bIns="34578">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3800" b="1" smtClean="0">
                  <a:ln w="11430"/>
                  <a:solidFill>
                    <a:srgbClr val="0000FF"/>
                  </a:solidFill>
                  <a:latin typeface="Times New Roman" pitchFamily="18" charset="0"/>
                  <a:cs typeface="Times New Roman" pitchFamily="18" charset="0"/>
                </a:rPr>
                <a:t>Luyện đọc</a:t>
              </a:r>
              <a:endParaRPr lang="en-US" sz="3800" b="1">
                <a:ln w="11430"/>
                <a:solidFill>
                  <a:srgbClr val="0000FF"/>
                </a:solidFill>
                <a:latin typeface="Times New Roman" pitchFamily="18" charset="0"/>
                <a:cs typeface="Times New Roman" pitchFamily="18" charset="0"/>
              </a:endParaRPr>
            </a:p>
          </p:txBody>
        </p:sp>
        <p:cxnSp>
          <p:nvCxnSpPr>
            <p:cNvPr id="29" name="Straight Connector 28"/>
            <p:cNvCxnSpPr/>
            <p:nvPr/>
          </p:nvCxnSpPr>
          <p:spPr>
            <a:xfrm>
              <a:off x="1338517" y="2142572"/>
              <a:ext cx="2209800"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grpSp>
        <p:nvGrpSpPr>
          <p:cNvPr id="30" name="Group 29"/>
          <p:cNvGrpSpPr/>
          <p:nvPr/>
        </p:nvGrpSpPr>
        <p:grpSpPr>
          <a:xfrm>
            <a:off x="8753147" y="1907107"/>
            <a:ext cx="2877445" cy="685384"/>
            <a:chOff x="1024127" y="1442589"/>
            <a:chExt cx="2877445" cy="685384"/>
          </a:xfrm>
        </p:grpSpPr>
        <p:sp>
          <p:nvSpPr>
            <p:cNvPr id="31" name="Rectangle 30"/>
            <p:cNvSpPr/>
            <p:nvPr/>
          </p:nvSpPr>
          <p:spPr>
            <a:xfrm>
              <a:off x="1024127" y="1442589"/>
              <a:ext cx="2791030" cy="654607"/>
            </a:xfrm>
            <a:prstGeom prst="rect">
              <a:avLst/>
            </a:prstGeom>
            <a:noFill/>
          </p:spPr>
          <p:txBody>
            <a:bodyPr wrap="none" lIns="69156" tIns="34578" rIns="69156" bIns="34578">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3800" b="1" smtClean="0">
                  <a:ln w="11430"/>
                  <a:solidFill>
                    <a:srgbClr val="0000FF"/>
                  </a:solidFill>
                  <a:latin typeface="Times New Roman" pitchFamily="18" charset="0"/>
                  <a:cs typeface="Times New Roman" pitchFamily="18" charset="0"/>
                </a:rPr>
                <a:t>Tìm hiểu bài</a:t>
              </a:r>
              <a:endParaRPr lang="en-US" sz="3800" b="1">
                <a:ln w="11430"/>
                <a:solidFill>
                  <a:srgbClr val="0000FF"/>
                </a:solidFill>
                <a:latin typeface="Times New Roman" pitchFamily="18" charset="0"/>
                <a:cs typeface="Times New Roman" pitchFamily="18" charset="0"/>
              </a:endParaRPr>
            </a:p>
          </p:txBody>
        </p:sp>
        <p:cxnSp>
          <p:nvCxnSpPr>
            <p:cNvPr id="32" name="Straight Connector 31"/>
            <p:cNvCxnSpPr/>
            <p:nvPr/>
          </p:nvCxnSpPr>
          <p:spPr>
            <a:xfrm>
              <a:off x="1095099" y="2127973"/>
              <a:ext cx="2806473"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sp>
        <p:nvSpPr>
          <p:cNvPr id="42" name="Rectangle 41"/>
          <p:cNvSpPr/>
          <p:nvPr/>
        </p:nvSpPr>
        <p:spPr>
          <a:xfrm>
            <a:off x="5600701" y="2743200"/>
            <a:ext cx="10233818" cy="1200329"/>
          </a:xfrm>
          <a:prstGeom prst="rect">
            <a:avLst/>
          </a:prstGeom>
        </p:spPr>
        <p:txBody>
          <a:bodyPr wrap="square">
            <a:spAutoFit/>
          </a:bodyPr>
          <a:lstStyle/>
          <a:p>
            <a:pPr algn="just"/>
            <a:r>
              <a:rPr lang="en-US" sz="3600" b="1" dirty="0" smtClean="0">
                <a:solidFill>
                  <a:srgbClr val="FF0000"/>
                </a:solidFill>
                <a:latin typeface="Times New Roman" pitchFamily="18" charset="0"/>
                <a:cs typeface="Times New Roman" pitchFamily="18" charset="0"/>
              </a:rPr>
              <a:t>     </a:t>
            </a:r>
            <a:r>
              <a:rPr lang="en-US" sz="3600" b="1" dirty="0" err="1">
                <a:solidFill>
                  <a:srgbClr val="FF0000"/>
                </a:solidFill>
                <a:latin typeface="Times New Roman" pitchFamily="18" charset="0"/>
                <a:cs typeface="Times New Roman" pitchFamily="18" charset="0"/>
              </a:rPr>
              <a:t>Câu</a:t>
            </a:r>
            <a:r>
              <a:rPr lang="en-US" sz="3600" b="1" dirty="0">
                <a:solidFill>
                  <a:srgbClr val="FF0000"/>
                </a:solidFill>
                <a:latin typeface="Times New Roman" pitchFamily="18" charset="0"/>
                <a:cs typeface="Times New Roman" pitchFamily="18" charset="0"/>
              </a:rPr>
              <a:t> 1:Tìm </a:t>
            </a:r>
            <a:r>
              <a:rPr lang="en-US" sz="3600" b="1" dirty="0" err="1">
                <a:solidFill>
                  <a:srgbClr val="FF0000"/>
                </a:solidFill>
                <a:latin typeface="Times New Roman" pitchFamily="18" charset="0"/>
                <a:cs typeface="Times New Roman" pitchFamily="18" charset="0"/>
              </a:rPr>
              <a:t>trong</a:t>
            </a:r>
            <a:r>
              <a:rPr lang="en-US" sz="3600" b="1" dirty="0">
                <a:solidFill>
                  <a:srgbClr val="FF0000"/>
                </a:solidFill>
                <a:latin typeface="Times New Roman" pitchFamily="18" charset="0"/>
                <a:cs typeface="Times New Roman" pitchFamily="18" charset="0"/>
              </a:rPr>
              <a:t> </a:t>
            </a:r>
            <a:r>
              <a:rPr lang="en-US" sz="3600" b="1" dirty="0" err="1">
                <a:solidFill>
                  <a:srgbClr val="FF0000"/>
                </a:solidFill>
                <a:latin typeface="Times New Roman" pitchFamily="18" charset="0"/>
                <a:cs typeface="Times New Roman" pitchFamily="18" charset="0"/>
              </a:rPr>
              <a:t>bài</a:t>
            </a:r>
            <a:r>
              <a:rPr lang="en-US" sz="3600" b="1" dirty="0">
                <a:solidFill>
                  <a:srgbClr val="FF0000"/>
                </a:solidFill>
                <a:latin typeface="Times New Roman" pitchFamily="18" charset="0"/>
                <a:cs typeface="Times New Roman" pitchFamily="18" charset="0"/>
              </a:rPr>
              <a:t> </a:t>
            </a:r>
            <a:r>
              <a:rPr lang="en-US" sz="3600" b="1" dirty="0" err="1">
                <a:solidFill>
                  <a:srgbClr val="FF0000"/>
                </a:solidFill>
                <a:latin typeface="Times New Roman" pitchFamily="18" charset="0"/>
                <a:cs typeface="Times New Roman" pitchFamily="18" charset="0"/>
              </a:rPr>
              <a:t>câu</a:t>
            </a:r>
            <a:r>
              <a:rPr lang="en-US" sz="3600" b="1" dirty="0">
                <a:solidFill>
                  <a:srgbClr val="FF0000"/>
                </a:solidFill>
                <a:latin typeface="Times New Roman" pitchFamily="18" charset="0"/>
                <a:cs typeface="Times New Roman" pitchFamily="18" charset="0"/>
              </a:rPr>
              <a:t> </a:t>
            </a:r>
            <a:r>
              <a:rPr lang="en-US" sz="3600" b="1" dirty="0" err="1">
                <a:solidFill>
                  <a:srgbClr val="FF0000"/>
                </a:solidFill>
                <a:latin typeface="Times New Roman" pitchFamily="18" charset="0"/>
                <a:cs typeface="Times New Roman" pitchFamily="18" charset="0"/>
              </a:rPr>
              <a:t>văn</a:t>
            </a:r>
            <a:r>
              <a:rPr lang="en-US" sz="3600" b="1" dirty="0">
                <a:solidFill>
                  <a:srgbClr val="FF0000"/>
                </a:solidFill>
                <a:latin typeface="Times New Roman" pitchFamily="18" charset="0"/>
                <a:cs typeface="Times New Roman" pitchFamily="18" charset="0"/>
              </a:rPr>
              <a:t>: </a:t>
            </a:r>
            <a:r>
              <a:rPr lang="en-US" sz="3600" b="1" dirty="0" err="1">
                <a:solidFill>
                  <a:srgbClr val="FF0000"/>
                </a:solidFill>
                <a:latin typeface="Times New Roman" pitchFamily="18" charset="0"/>
                <a:cs typeface="Times New Roman" pitchFamily="18" charset="0"/>
              </a:rPr>
              <a:t>tả</a:t>
            </a:r>
            <a:r>
              <a:rPr lang="en-US" sz="3600" b="1" dirty="0">
                <a:solidFill>
                  <a:srgbClr val="FF0000"/>
                </a:solidFill>
                <a:latin typeface="Times New Roman" pitchFamily="18" charset="0"/>
                <a:cs typeface="Times New Roman" pitchFamily="18" charset="0"/>
              </a:rPr>
              <a:t>  </a:t>
            </a:r>
            <a:r>
              <a:rPr lang="en-US" sz="3600" b="1" dirty="0" err="1">
                <a:solidFill>
                  <a:srgbClr val="FF0000"/>
                </a:solidFill>
                <a:latin typeface="Times New Roman" pitchFamily="18" charset="0"/>
                <a:cs typeface="Times New Roman" pitchFamily="18" charset="0"/>
              </a:rPr>
              <a:t>đỉnh</a:t>
            </a:r>
            <a:r>
              <a:rPr lang="en-US" sz="3600" b="1" dirty="0">
                <a:solidFill>
                  <a:srgbClr val="FF0000"/>
                </a:solidFill>
                <a:latin typeface="Times New Roman" pitchFamily="18" charset="0"/>
                <a:cs typeface="Times New Roman" pitchFamily="18" charset="0"/>
              </a:rPr>
              <a:t> </a:t>
            </a:r>
            <a:r>
              <a:rPr lang="en-US" sz="3600" b="1" dirty="0" err="1">
                <a:solidFill>
                  <a:srgbClr val="FF0000"/>
                </a:solidFill>
                <a:latin typeface="Times New Roman" pitchFamily="18" charset="0"/>
                <a:cs typeface="Times New Roman" pitchFamily="18" charset="0"/>
              </a:rPr>
              <a:t>núi</a:t>
            </a:r>
            <a:r>
              <a:rPr lang="en-US" sz="3600" b="1" dirty="0">
                <a:solidFill>
                  <a:srgbClr val="FF0000"/>
                </a:solidFill>
                <a:latin typeface="Times New Roman" pitchFamily="18" charset="0"/>
                <a:cs typeface="Times New Roman" pitchFamily="18" charset="0"/>
              </a:rPr>
              <a:t> </a:t>
            </a:r>
            <a:r>
              <a:rPr lang="en-US" sz="3600" b="1" dirty="0" err="1">
                <a:solidFill>
                  <a:srgbClr val="FF0000"/>
                </a:solidFill>
                <a:latin typeface="Times New Roman" pitchFamily="18" charset="0"/>
                <a:cs typeface="Times New Roman" pitchFamily="18" charset="0"/>
              </a:rPr>
              <a:t>vào</a:t>
            </a:r>
            <a:r>
              <a:rPr lang="en-US" sz="3600" b="1" dirty="0">
                <a:solidFill>
                  <a:srgbClr val="FF0000"/>
                </a:solidFill>
                <a:latin typeface="Times New Roman" pitchFamily="18" charset="0"/>
                <a:cs typeface="Times New Roman" pitchFamily="18" charset="0"/>
              </a:rPr>
              <a:t> </a:t>
            </a:r>
            <a:r>
              <a:rPr lang="en-US" sz="3600" b="1" dirty="0" err="1">
                <a:solidFill>
                  <a:srgbClr val="FF0000"/>
                </a:solidFill>
                <a:latin typeface="Times New Roman" pitchFamily="18" charset="0"/>
                <a:cs typeface="Times New Roman" pitchFamily="18" charset="0"/>
              </a:rPr>
              <a:t>cuối</a:t>
            </a:r>
            <a:r>
              <a:rPr lang="en-US" sz="3600" b="1" dirty="0">
                <a:solidFill>
                  <a:srgbClr val="FF0000"/>
                </a:solidFill>
                <a:latin typeface="Times New Roman" pitchFamily="18" charset="0"/>
                <a:cs typeface="Times New Roman" pitchFamily="18" charset="0"/>
              </a:rPr>
              <a:t> </a:t>
            </a:r>
            <a:r>
              <a:rPr lang="en-US" sz="3600" b="1" dirty="0" err="1">
                <a:solidFill>
                  <a:srgbClr val="FF0000"/>
                </a:solidFill>
                <a:latin typeface="Times New Roman" pitchFamily="18" charset="0"/>
                <a:cs typeface="Times New Roman" pitchFamily="18" charset="0"/>
              </a:rPr>
              <a:t>thu</a:t>
            </a:r>
            <a:r>
              <a:rPr lang="en-US" sz="3600" b="1" dirty="0">
                <a:solidFill>
                  <a:srgbClr val="FF0000"/>
                </a:solidFill>
                <a:latin typeface="Times New Roman" pitchFamily="18" charset="0"/>
                <a:cs typeface="Times New Roman" pitchFamily="18" charset="0"/>
              </a:rPr>
              <a:t> sang </a:t>
            </a:r>
            <a:r>
              <a:rPr lang="en-US" sz="3600" b="1" dirty="0" err="1">
                <a:solidFill>
                  <a:srgbClr val="FF0000"/>
                </a:solidFill>
                <a:latin typeface="Times New Roman" pitchFamily="18" charset="0"/>
                <a:cs typeface="Times New Roman" pitchFamily="18" charset="0"/>
              </a:rPr>
              <a:t>đông</a:t>
            </a:r>
            <a:r>
              <a:rPr lang="en-US" sz="3600" b="1" dirty="0">
                <a:solidFill>
                  <a:srgbClr val="FF0000"/>
                </a:solidFill>
                <a:latin typeface="Times New Roman" pitchFamily="18" charset="0"/>
                <a:cs typeface="Times New Roman" pitchFamily="18" charset="0"/>
              </a:rPr>
              <a:t>, </a:t>
            </a:r>
            <a:r>
              <a:rPr lang="en-US" sz="3600" b="1" dirty="0" err="1">
                <a:solidFill>
                  <a:srgbClr val="FF0000"/>
                </a:solidFill>
                <a:latin typeface="Times New Roman" pitchFamily="18" charset="0"/>
                <a:cs typeface="Times New Roman" pitchFamily="18" charset="0"/>
              </a:rPr>
              <a:t>tả</a:t>
            </a:r>
            <a:r>
              <a:rPr lang="en-US" sz="3600" b="1" dirty="0">
                <a:solidFill>
                  <a:srgbClr val="FF0000"/>
                </a:solidFill>
                <a:latin typeface="Times New Roman" pitchFamily="18" charset="0"/>
                <a:cs typeface="Times New Roman" pitchFamily="18" charset="0"/>
              </a:rPr>
              <a:t> </a:t>
            </a:r>
            <a:r>
              <a:rPr lang="en-US" sz="3600" b="1" dirty="0" err="1">
                <a:solidFill>
                  <a:srgbClr val="FF0000"/>
                </a:solidFill>
                <a:latin typeface="Times New Roman" pitchFamily="18" charset="0"/>
                <a:cs typeface="Times New Roman" pitchFamily="18" charset="0"/>
              </a:rPr>
              <a:t>ngọn</a:t>
            </a:r>
            <a:r>
              <a:rPr lang="en-US" sz="3600" b="1" dirty="0">
                <a:solidFill>
                  <a:srgbClr val="FF0000"/>
                </a:solidFill>
                <a:latin typeface="Times New Roman" pitchFamily="18" charset="0"/>
                <a:cs typeface="Times New Roman" pitchFamily="18" charset="0"/>
              </a:rPr>
              <a:t> </a:t>
            </a:r>
            <a:r>
              <a:rPr lang="en-US" sz="3600" b="1" dirty="0" err="1">
                <a:solidFill>
                  <a:srgbClr val="FF0000"/>
                </a:solidFill>
                <a:latin typeface="Times New Roman" pitchFamily="18" charset="0"/>
                <a:cs typeface="Times New Roman" pitchFamily="18" charset="0"/>
              </a:rPr>
              <a:t>núi</a:t>
            </a:r>
            <a:r>
              <a:rPr lang="en-US" sz="3600" b="1" dirty="0">
                <a:solidFill>
                  <a:srgbClr val="FF0000"/>
                </a:solidFill>
                <a:latin typeface="Times New Roman" pitchFamily="18" charset="0"/>
                <a:cs typeface="Times New Roman" pitchFamily="18" charset="0"/>
              </a:rPr>
              <a:t> </a:t>
            </a:r>
            <a:r>
              <a:rPr lang="en-US" sz="3600" b="1" dirty="0" err="1">
                <a:solidFill>
                  <a:srgbClr val="FF0000"/>
                </a:solidFill>
                <a:latin typeface="Times New Roman" pitchFamily="18" charset="0"/>
                <a:cs typeface="Times New Roman" pitchFamily="18" charset="0"/>
              </a:rPr>
              <a:t>vào</a:t>
            </a:r>
            <a:r>
              <a:rPr lang="en-US" sz="3600" b="1" dirty="0">
                <a:solidFill>
                  <a:srgbClr val="FF0000"/>
                </a:solidFill>
                <a:latin typeface="Times New Roman" pitchFamily="18" charset="0"/>
                <a:cs typeface="Times New Roman" pitchFamily="18" charset="0"/>
              </a:rPr>
              <a:t> </a:t>
            </a:r>
            <a:r>
              <a:rPr lang="en-US" sz="3600" b="1" dirty="0" err="1">
                <a:solidFill>
                  <a:srgbClr val="FF0000"/>
                </a:solidFill>
                <a:latin typeface="Times New Roman" pitchFamily="18" charset="0"/>
                <a:cs typeface="Times New Roman" pitchFamily="18" charset="0"/>
              </a:rPr>
              <a:t>mùa</a:t>
            </a:r>
            <a:r>
              <a:rPr lang="en-US" sz="3600" b="1" dirty="0">
                <a:solidFill>
                  <a:srgbClr val="FF0000"/>
                </a:solidFill>
                <a:latin typeface="Times New Roman" pitchFamily="18" charset="0"/>
                <a:cs typeface="Times New Roman" pitchFamily="18" charset="0"/>
              </a:rPr>
              <a:t> </a:t>
            </a:r>
            <a:r>
              <a:rPr lang="en-US" sz="3600" b="1" dirty="0" err="1">
                <a:solidFill>
                  <a:srgbClr val="FF0000"/>
                </a:solidFill>
                <a:latin typeface="Times New Roman" pitchFamily="18" charset="0"/>
                <a:cs typeface="Times New Roman" pitchFamily="18" charset="0"/>
              </a:rPr>
              <a:t>hè</a:t>
            </a:r>
            <a:r>
              <a:rPr lang="en-US" sz="3600" b="1" dirty="0">
                <a:solidFill>
                  <a:srgbClr val="FF0000"/>
                </a:solidFill>
                <a:latin typeface="Times New Roman" pitchFamily="18" charset="0"/>
                <a:cs typeface="Times New Roman" pitchFamily="18" charset="0"/>
              </a:rPr>
              <a:t>?</a:t>
            </a:r>
          </a:p>
        </p:txBody>
      </p:sp>
      <p:sp>
        <p:nvSpPr>
          <p:cNvPr id="12" name="Rectangle 11"/>
          <p:cNvSpPr/>
          <p:nvPr/>
        </p:nvSpPr>
        <p:spPr>
          <a:xfrm>
            <a:off x="5623719" y="4044561"/>
            <a:ext cx="10210801" cy="1569660"/>
          </a:xfrm>
          <a:prstGeom prst="rect">
            <a:avLst/>
          </a:prstGeom>
        </p:spPr>
        <p:txBody>
          <a:bodyPr wrap="square">
            <a:spAutoFit/>
          </a:bodyPr>
          <a:lstStyle/>
          <a:p>
            <a:pPr algn="just"/>
            <a:r>
              <a:rPr lang="nl-NL" sz="3200" b="1" dirty="0" smtClean="0">
                <a:solidFill>
                  <a:srgbClr val="0000CC"/>
                </a:solidFill>
                <a:latin typeface="Times New Roman" pitchFamily="18" charset="0"/>
                <a:cs typeface="Times New Roman" pitchFamily="18" charset="0"/>
              </a:rPr>
              <a:t>  Về </a:t>
            </a:r>
            <a:r>
              <a:rPr lang="nl-NL" sz="3200" b="1" dirty="0">
                <a:solidFill>
                  <a:srgbClr val="0000CC"/>
                </a:solidFill>
                <a:latin typeface="Times New Roman" pitchFamily="18" charset="0"/>
                <a:cs typeface="Times New Roman" pitchFamily="18" charset="0"/>
              </a:rPr>
              <a:t>cuối thu sang đông, trên đỉnh núi có mây trắng bay như tấm khăn mỏng. Còn về mùa hè, trong ánh chớp sáng lóa của cơn giông, cả ngọn núi hiện ra xanh mướt.</a:t>
            </a:r>
            <a:endParaRPr lang="en-US" sz="3200" b="1" dirty="0">
              <a:solidFill>
                <a:srgbClr val="0000CC"/>
              </a:solidFill>
              <a:latin typeface="Times New Roman" pitchFamily="18" charset="0"/>
              <a:cs typeface="Times New Roman" pitchFamily="18" charset="0"/>
            </a:endParaRPr>
          </a:p>
        </p:txBody>
      </p:sp>
      <p:sp>
        <p:nvSpPr>
          <p:cNvPr id="25" name="Text Box 14"/>
          <p:cNvSpPr txBox="1">
            <a:spLocks noChangeArrowheads="1"/>
          </p:cNvSpPr>
          <p:nvPr/>
        </p:nvSpPr>
        <p:spPr bwMode="auto">
          <a:xfrm>
            <a:off x="5691058" y="1227595"/>
            <a:ext cx="5818988" cy="6375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43689" tIns="71844" rIns="143689" bIns="71844">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ts val="1800"/>
              </a:spcBef>
              <a:defRPr/>
            </a:pPr>
            <a:r>
              <a:rPr lang="en-US" sz="32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BÀI 18: </a:t>
            </a:r>
            <a:r>
              <a:rPr lang="en-US" sz="3200" b="1" dirty="0" err="1">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Núi</a:t>
            </a:r>
            <a:r>
              <a:rPr lang="en-US" sz="32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3200" b="1" dirty="0" err="1">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quê</a:t>
            </a:r>
            <a:r>
              <a:rPr lang="en-US" sz="32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3200" b="1" dirty="0" err="1">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tôi</a:t>
            </a:r>
            <a:r>
              <a:rPr lang="en-US" sz="32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(T1,2)</a:t>
            </a:r>
          </a:p>
        </p:txBody>
      </p:sp>
      <p:sp>
        <p:nvSpPr>
          <p:cNvPr id="40" name="Rectangle 39"/>
          <p:cNvSpPr/>
          <p:nvPr/>
        </p:nvSpPr>
        <p:spPr>
          <a:xfrm>
            <a:off x="5623878" y="5859713"/>
            <a:ext cx="10233818" cy="1077218"/>
          </a:xfrm>
          <a:prstGeom prst="rect">
            <a:avLst/>
          </a:prstGeom>
        </p:spPr>
        <p:txBody>
          <a:bodyPr wrap="square">
            <a:spAutoFit/>
          </a:bodyPr>
          <a:lstStyle/>
          <a:p>
            <a:pPr algn="just"/>
            <a:r>
              <a:rPr lang="en-US" sz="3200" b="1" dirty="0" err="1">
                <a:solidFill>
                  <a:srgbClr val="0000CC"/>
                </a:solidFill>
                <a:latin typeface="Times New Roman" pitchFamily="18" charset="0"/>
                <a:cs typeface="Times New Roman" pitchFamily="18" charset="0"/>
              </a:rPr>
              <a:t>Câu</a:t>
            </a:r>
            <a:r>
              <a:rPr lang="en-US" sz="3200" b="1" dirty="0">
                <a:solidFill>
                  <a:srgbClr val="0000CC"/>
                </a:solidFill>
                <a:latin typeface="Times New Roman" pitchFamily="18" charset="0"/>
                <a:cs typeface="Times New Roman" pitchFamily="18" charset="0"/>
              </a:rPr>
              <a:t> 2: </a:t>
            </a:r>
            <a:r>
              <a:rPr lang="en-US" sz="3200" b="1" dirty="0" err="1">
                <a:solidFill>
                  <a:srgbClr val="0000CC"/>
                </a:solidFill>
                <a:latin typeface="Times New Roman" pitchFamily="18" charset="0"/>
                <a:cs typeface="Times New Roman" pitchFamily="18" charset="0"/>
              </a:rPr>
              <a:t>Chọn</a:t>
            </a:r>
            <a:r>
              <a:rPr lang="en-US" sz="3200" b="1" dirty="0">
                <a:solidFill>
                  <a:srgbClr val="0000CC"/>
                </a:solidFill>
                <a:latin typeface="Times New Roman" pitchFamily="18" charset="0"/>
                <a:cs typeface="Times New Roman" pitchFamily="18" charset="0"/>
              </a:rPr>
              <a:t> </a:t>
            </a:r>
            <a:r>
              <a:rPr lang="en-US" sz="3200" b="1" dirty="0" err="1">
                <a:solidFill>
                  <a:srgbClr val="0000CC"/>
                </a:solidFill>
                <a:latin typeface="Times New Roman" pitchFamily="18" charset="0"/>
                <a:cs typeface="Times New Roman" pitchFamily="18" charset="0"/>
              </a:rPr>
              <a:t>từ</a:t>
            </a:r>
            <a:r>
              <a:rPr lang="en-US" sz="3200" b="1" dirty="0">
                <a:solidFill>
                  <a:srgbClr val="0000CC"/>
                </a:solidFill>
                <a:latin typeface="Times New Roman" pitchFamily="18" charset="0"/>
                <a:cs typeface="Times New Roman" pitchFamily="18" charset="0"/>
              </a:rPr>
              <a:t> </a:t>
            </a:r>
            <a:r>
              <a:rPr lang="en-US" sz="3200" b="1" dirty="0" err="1">
                <a:solidFill>
                  <a:srgbClr val="0000CC"/>
                </a:solidFill>
                <a:latin typeface="Times New Roman" pitchFamily="18" charset="0"/>
                <a:cs typeface="Times New Roman" pitchFamily="18" charset="0"/>
              </a:rPr>
              <a:t>ngữ</a:t>
            </a:r>
            <a:r>
              <a:rPr lang="en-US" sz="3200" b="1" dirty="0">
                <a:solidFill>
                  <a:srgbClr val="0000CC"/>
                </a:solidFill>
                <a:latin typeface="Times New Roman" pitchFamily="18" charset="0"/>
                <a:cs typeface="Times New Roman" pitchFamily="18" charset="0"/>
              </a:rPr>
              <a:t> </a:t>
            </a:r>
            <a:r>
              <a:rPr lang="en-US" sz="3200" b="1" dirty="0" err="1">
                <a:solidFill>
                  <a:srgbClr val="0000CC"/>
                </a:solidFill>
                <a:latin typeface="Times New Roman" pitchFamily="18" charset="0"/>
                <a:cs typeface="Times New Roman" pitchFamily="18" charset="0"/>
              </a:rPr>
              <a:t>có</a:t>
            </a:r>
            <a:r>
              <a:rPr lang="en-US" sz="3200" b="1" dirty="0">
                <a:solidFill>
                  <a:srgbClr val="0000CC"/>
                </a:solidFill>
                <a:latin typeface="Times New Roman" pitchFamily="18" charset="0"/>
                <a:cs typeface="Times New Roman" pitchFamily="18" charset="0"/>
              </a:rPr>
              <a:t> </a:t>
            </a:r>
            <a:r>
              <a:rPr lang="en-US" sz="3200" b="1" dirty="0" err="1">
                <a:solidFill>
                  <a:srgbClr val="0000CC"/>
                </a:solidFill>
                <a:latin typeface="Times New Roman" pitchFamily="18" charset="0"/>
                <a:cs typeface="Times New Roman" pitchFamily="18" charset="0"/>
              </a:rPr>
              <a:t>tiếng</a:t>
            </a:r>
            <a:r>
              <a:rPr lang="en-US" sz="3200" b="1" dirty="0">
                <a:solidFill>
                  <a:srgbClr val="0000CC"/>
                </a:solidFill>
                <a:latin typeface="Times New Roman" pitchFamily="18" charset="0"/>
                <a:cs typeface="Times New Roman" pitchFamily="18" charset="0"/>
              </a:rPr>
              <a:t> “ </a:t>
            </a:r>
            <a:r>
              <a:rPr lang="en-US" sz="3200" b="1" dirty="0" err="1">
                <a:solidFill>
                  <a:srgbClr val="0000CC"/>
                </a:solidFill>
                <a:latin typeface="Times New Roman" pitchFamily="18" charset="0"/>
                <a:cs typeface="Times New Roman" pitchFamily="18" charset="0"/>
              </a:rPr>
              <a:t>xanh</a:t>
            </a:r>
            <a:r>
              <a:rPr lang="en-US" sz="3200" b="1" dirty="0">
                <a:solidFill>
                  <a:srgbClr val="0000CC"/>
                </a:solidFill>
                <a:latin typeface="Times New Roman" pitchFamily="18" charset="0"/>
                <a:cs typeface="Times New Roman" pitchFamily="18" charset="0"/>
              </a:rPr>
              <a:t>” </a:t>
            </a:r>
            <a:r>
              <a:rPr lang="en-US" sz="3200" b="1" dirty="0" err="1">
                <a:solidFill>
                  <a:srgbClr val="0000CC"/>
                </a:solidFill>
                <a:latin typeface="Times New Roman" pitchFamily="18" charset="0"/>
                <a:cs typeface="Times New Roman" pitchFamily="18" charset="0"/>
              </a:rPr>
              <a:t>phù</a:t>
            </a:r>
            <a:r>
              <a:rPr lang="en-US" sz="3200" b="1" dirty="0">
                <a:solidFill>
                  <a:srgbClr val="0000CC"/>
                </a:solidFill>
                <a:latin typeface="Times New Roman" pitchFamily="18" charset="0"/>
                <a:cs typeface="Times New Roman" pitchFamily="18" charset="0"/>
              </a:rPr>
              <a:t> </a:t>
            </a:r>
            <a:r>
              <a:rPr lang="en-US" sz="3200" b="1" dirty="0" err="1">
                <a:solidFill>
                  <a:srgbClr val="0000CC"/>
                </a:solidFill>
                <a:latin typeface="Times New Roman" pitchFamily="18" charset="0"/>
                <a:cs typeface="Times New Roman" pitchFamily="18" charset="0"/>
              </a:rPr>
              <a:t>hợp</a:t>
            </a:r>
            <a:r>
              <a:rPr lang="en-US" sz="3200" b="1" dirty="0">
                <a:solidFill>
                  <a:srgbClr val="0000CC"/>
                </a:solidFill>
                <a:latin typeface="Times New Roman" pitchFamily="18" charset="0"/>
                <a:cs typeface="Times New Roman" pitchFamily="18" charset="0"/>
              </a:rPr>
              <a:t> </a:t>
            </a:r>
            <a:r>
              <a:rPr lang="en-US" sz="3200" b="1" dirty="0" err="1">
                <a:solidFill>
                  <a:srgbClr val="0000CC"/>
                </a:solidFill>
                <a:latin typeface="Times New Roman" pitchFamily="18" charset="0"/>
                <a:cs typeface="Times New Roman" pitchFamily="18" charset="0"/>
              </a:rPr>
              <a:t>với</a:t>
            </a:r>
            <a:r>
              <a:rPr lang="en-US" sz="3200" b="1" dirty="0">
                <a:solidFill>
                  <a:srgbClr val="0000CC"/>
                </a:solidFill>
                <a:latin typeface="Times New Roman" pitchFamily="18" charset="0"/>
                <a:cs typeface="Times New Roman" pitchFamily="18" charset="0"/>
              </a:rPr>
              <a:t> </a:t>
            </a:r>
            <a:r>
              <a:rPr lang="en-US" sz="3200" b="1" dirty="0" err="1">
                <a:solidFill>
                  <a:srgbClr val="0000CC"/>
                </a:solidFill>
                <a:latin typeface="Times New Roman" pitchFamily="18" charset="0"/>
                <a:cs typeface="Times New Roman" pitchFamily="18" charset="0"/>
              </a:rPr>
              <a:t>từng</a:t>
            </a:r>
            <a:r>
              <a:rPr lang="en-US" sz="3200" b="1" dirty="0">
                <a:solidFill>
                  <a:srgbClr val="0000CC"/>
                </a:solidFill>
                <a:latin typeface="Times New Roman" pitchFamily="18" charset="0"/>
                <a:cs typeface="Times New Roman" pitchFamily="18" charset="0"/>
              </a:rPr>
              <a:t> </a:t>
            </a:r>
            <a:r>
              <a:rPr lang="en-US" sz="3200" b="1" dirty="0" err="1">
                <a:solidFill>
                  <a:srgbClr val="0000CC"/>
                </a:solidFill>
                <a:latin typeface="Times New Roman" pitchFamily="18" charset="0"/>
                <a:cs typeface="Times New Roman" pitchFamily="18" charset="0"/>
              </a:rPr>
              <a:t>sự</a:t>
            </a:r>
            <a:r>
              <a:rPr lang="en-US" sz="3200" b="1" dirty="0">
                <a:solidFill>
                  <a:srgbClr val="0000CC"/>
                </a:solidFill>
                <a:latin typeface="Times New Roman" pitchFamily="18" charset="0"/>
                <a:cs typeface="Times New Roman" pitchFamily="18" charset="0"/>
              </a:rPr>
              <a:t> </a:t>
            </a:r>
            <a:r>
              <a:rPr lang="en-US" sz="3200" b="1" dirty="0" err="1">
                <a:solidFill>
                  <a:srgbClr val="0000CC"/>
                </a:solidFill>
                <a:latin typeface="Times New Roman" pitchFamily="18" charset="0"/>
                <a:cs typeface="Times New Roman" pitchFamily="18" charset="0"/>
              </a:rPr>
              <a:t>vật</a:t>
            </a:r>
            <a:r>
              <a:rPr lang="en-US" sz="3200" b="1" dirty="0">
                <a:solidFill>
                  <a:srgbClr val="0000CC"/>
                </a:solidFill>
                <a:latin typeface="Times New Roman" pitchFamily="18" charset="0"/>
                <a:cs typeface="Times New Roman" pitchFamily="18" charset="0"/>
              </a:rPr>
              <a:t> </a:t>
            </a:r>
            <a:r>
              <a:rPr lang="en-US" sz="3200" b="1" dirty="0" err="1">
                <a:solidFill>
                  <a:srgbClr val="0000CC"/>
                </a:solidFill>
                <a:latin typeface="Times New Roman" pitchFamily="18" charset="0"/>
                <a:cs typeface="Times New Roman" pitchFamily="18" charset="0"/>
              </a:rPr>
              <a:t>được</a:t>
            </a:r>
            <a:r>
              <a:rPr lang="en-US" sz="3200" b="1" dirty="0">
                <a:solidFill>
                  <a:srgbClr val="0000CC"/>
                </a:solidFill>
                <a:latin typeface="Times New Roman" pitchFamily="18" charset="0"/>
                <a:cs typeface="Times New Roman" pitchFamily="18" charset="0"/>
              </a:rPr>
              <a:t> </a:t>
            </a:r>
            <a:r>
              <a:rPr lang="en-US" sz="3200" b="1" dirty="0" err="1">
                <a:solidFill>
                  <a:srgbClr val="0000CC"/>
                </a:solidFill>
                <a:latin typeface="Times New Roman" pitchFamily="18" charset="0"/>
                <a:cs typeface="Times New Roman" pitchFamily="18" charset="0"/>
              </a:rPr>
              <a:t>tả</a:t>
            </a:r>
            <a:r>
              <a:rPr lang="en-US" sz="3200" b="1" dirty="0">
                <a:solidFill>
                  <a:srgbClr val="0000CC"/>
                </a:solidFill>
                <a:latin typeface="Times New Roman" pitchFamily="18" charset="0"/>
                <a:cs typeface="Times New Roman" pitchFamily="18" charset="0"/>
              </a:rPr>
              <a:t> </a:t>
            </a:r>
            <a:r>
              <a:rPr lang="en-US" sz="3200" b="1" dirty="0" err="1">
                <a:solidFill>
                  <a:srgbClr val="0000CC"/>
                </a:solidFill>
                <a:latin typeface="Times New Roman" pitchFamily="18" charset="0"/>
                <a:cs typeface="Times New Roman" pitchFamily="18" charset="0"/>
              </a:rPr>
              <a:t>trong</a:t>
            </a:r>
            <a:r>
              <a:rPr lang="en-US" sz="3200" b="1" dirty="0">
                <a:solidFill>
                  <a:srgbClr val="0000CC"/>
                </a:solidFill>
                <a:latin typeface="Times New Roman" pitchFamily="18" charset="0"/>
                <a:cs typeface="Times New Roman" pitchFamily="18" charset="0"/>
              </a:rPr>
              <a:t> </a:t>
            </a:r>
            <a:r>
              <a:rPr lang="en-US" sz="3200" b="1" dirty="0" err="1">
                <a:solidFill>
                  <a:srgbClr val="0000CC"/>
                </a:solidFill>
                <a:latin typeface="Times New Roman" pitchFamily="18" charset="0"/>
                <a:cs typeface="Times New Roman" pitchFamily="18" charset="0"/>
              </a:rPr>
              <a:t>bài</a:t>
            </a:r>
            <a:r>
              <a:rPr lang="en-US" sz="3200" b="1" dirty="0">
                <a:solidFill>
                  <a:srgbClr val="0000CC"/>
                </a:solidFill>
                <a:latin typeface="Times New Roman" pitchFamily="18" charset="0"/>
                <a:cs typeface="Times New Roman" pitchFamily="18" charset="0"/>
              </a:rPr>
              <a:t>?</a:t>
            </a:r>
          </a:p>
        </p:txBody>
      </p:sp>
      <p:sp>
        <p:nvSpPr>
          <p:cNvPr id="43" name="Rectangle 42"/>
          <p:cNvSpPr/>
          <p:nvPr/>
        </p:nvSpPr>
        <p:spPr>
          <a:xfrm>
            <a:off x="425375" y="2989421"/>
            <a:ext cx="2743199" cy="646331"/>
          </a:xfrm>
          <a:prstGeom prst="rect">
            <a:avLst/>
          </a:prstGeom>
        </p:spPr>
        <p:txBody>
          <a:bodyPr wrap="square">
            <a:spAutoFit/>
          </a:bodyPr>
          <a:lstStyle/>
          <a:p>
            <a:pPr algn="just"/>
            <a:r>
              <a:rPr lang="en-US" sz="3600" b="1" i="1" dirty="0" err="1">
                <a:solidFill>
                  <a:srgbClr val="FF0000"/>
                </a:solidFill>
                <a:latin typeface="Times New Roman" pitchFamily="18" charset="0"/>
                <a:cs typeface="Times New Roman" pitchFamily="18" charset="0"/>
              </a:rPr>
              <a:t>x</a:t>
            </a:r>
            <a:r>
              <a:rPr lang="en-US" sz="3600" b="1" i="1" dirty="0" err="1" smtClean="0">
                <a:solidFill>
                  <a:srgbClr val="0000CC"/>
                </a:solidFill>
                <a:latin typeface="Times New Roman" pitchFamily="18" charset="0"/>
                <a:cs typeface="Times New Roman" pitchFamily="18" charset="0"/>
              </a:rPr>
              <a:t>anh</a:t>
            </a:r>
            <a:r>
              <a:rPr lang="en-US" sz="3600" b="1" i="1" dirty="0" smtClean="0">
                <a:solidFill>
                  <a:srgbClr val="0000CC"/>
                </a:solidFill>
                <a:latin typeface="Times New Roman" pitchFamily="18" charset="0"/>
                <a:cs typeface="Times New Roman" pitchFamily="18" charset="0"/>
              </a:rPr>
              <a:t> </a:t>
            </a:r>
            <a:r>
              <a:rPr lang="en-US" sz="3600" b="1" i="1" dirty="0" err="1" smtClean="0">
                <a:solidFill>
                  <a:srgbClr val="FF0000"/>
                </a:solidFill>
                <a:latin typeface="Times New Roman" pitchFamily="18" charset="0"/>
                <a:cs typeface="Times New Roman" pitchFamily="18" charset="0"/>
              </a:rPr>
              <a:t>th</a:t>
            </a:r>
            <a:r>
              <a:rPr lang="en-US" sz="3600" b="1" i="1" dirty="0" err="1" smtClean="0">
                <a:solidFill>
                  <a:srgbClr val="0000CC"/>
                </a:solidFill>
                <a:latin typeface="Times New Roman" pitchFamily="18" charset="0"/>
                <a:cs typeface="Times New Roman" pitchFamily="18" charset="0"/>
              </a:rPr>
              <a:t>ẫm</a:t>
            </a:r>
            <a:r>
              <a:rPr lang="en-US" sz="3600" b="1" i="1" dirty="0" smtClean="0">
                <a:solidFill>
                  <a:srgbClr val="0000CC"/>
                </a:solidFill>
                <a:latin typeface="Times New Roman" pitchFamily="18" charset="0"/>
                <a:cs typeface="Times New Roman" pitchFamily="18" charset="0"/>
              </a:rPr>
              <a:t>, </a:t>
            </a:r>
            <a:endParaRPr lang="en-US" sz="3600" b="1" dirty="0">
              <a:solidFill>
                <a:srgbClr val="0000CC"/>
              </a:solidFill>
              <a:latin typeface="Times New Roman" pitchFamily="18" charset="0"/>
              <a:cs typeface="Times New Roman" pitchFamily="18" charset="0"/>
            </a:endParaRPr>
          </a:p>
        </p:txBody>
      </p:sp>
      <p:sp>
        <p:nvSpPr>
          <p:cNvPr id="44" name="Rectangle 43"/>
          <p:cNvSpPr/>
          <p:nvPr/>
        </p:nvSpPr>
        <p:spPr>
          <a:xfrm>
            <a:off x="289719" y="4660880"/>
            <a:ext cx="4953000" cy="3416320"/>
          </a:xfrm>
          <a:prstGeom prst="rect">
            <a:avLst/>
          </a:prstGeom>
        </p:spPr>
        <p:txBody>
          <a:bodyPr wrap="square">
            <a:spAutoFit/>
          </a:bodyPr>
          <a:lstStyle/>
          <a:p>
            <a:pPr algn="just"/>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Từ</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xa</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xa</a:t>
            </a:r>
            <a:r>
              <a:rPr lang="en-US" sz="3600" b="1" dirty="0" smtClean="0">
                <a:solidFill>
                  <a:srgbClr val="0000CC"/>
                </a:solidFill>
                <a:latin typeface="Times New Roman" pitchFamily="18" charset="0"/>
                <a:cs typeface="Times New Roman" pitchFamily="18" charset="0"/>
              </a:rPr>
              <a:t>,</a:t>
            </a:r>
            <a:r>
              <a:rPr lang="en-US" sz="3600" b="1" dirty="0" smtClean="0">
                <a:solidFill>
                  <a:srgbClr val="FF0000"/>
                </a:solidFill>
                <a:latin typeface="Times New Roman" pitchFamily="18" charset="0"/>
                <a:cs typeface="Times New Roman" pitchFamily="18" charset="0"/>
              </a:rPr>
              <a:t>/</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trên</a:t>
            </a:r>
            <a:r>
              <a:rPr lang="en-US" sz="3600" b="1" dirty="0" smtClean="0">
                <a:solidFill>
                  <a:srgbClr val="0000CC"/>
                </a:solidFill>
                <a:latin typeface="Times New Roman" pitchFamily="18" charset="0"/>
                <a:cs typeface="Times New Roman" pitchFamily="18" charset="0"/>
              </a:rPr>
              <a:t> con </a:t>
            </a:r>
            <a:r>
              <a:rPr lang="en-US" sz="3600" b="1" dirty="0" err="1" smtClean="0">
                <a:solidFill>
                  <a:srgbClr val="0000CC"/>
                </a:solidFill>
                <a:latin typeface="Times New Roman" pitchFamily="18" charset="0"/>
                <a:cs typeface="Times New Roman" pitchFamily="18" charset="0"/>
              </a:rPr>
              <a:t>đường</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đất</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đỏ</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chạy</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về</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làng</a:t>
            </a:r>
            <a:r>
              <a:rPr lang="en-US" sz="3600" b="1" dirty="0" smtClean="0">
                <a:solidFill>
                  <a:srgbClr val="0000CC"/>
                </a:solidFill>
                <a:latin typeface="Times New Roman" pitchFamily="18" charset="0"/>
                <a:cs typeface="Times New Roman" pitchFamily="18" charset="0"/>
              </a:rPr>
              <a:t>,</a:t>
            </a:r>
            <a:r>
              <a:rPr lang="en-US" sz="3600" b="1" dirty="0" smtClean="0">
                <a:solidFill>
                  <a:srgbClr val="FF0000"/>
                </a:solidFill>
                <a:latin typeface="Times New Roman" pitchFamily="18" charset="0"/>
                <a:cs typeface="Times New Roman" pitchFamily="18" charset="0"/>
              </a:rPr>
              <a:t>/</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tôi</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đã</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trông</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thấy</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bóng</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núi</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quê</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tôi</a:t>
            </a:r>
            <a:r>
              <a:rPr lang="en-US" sz="3600" b="1" dirty="0" smtClean="0">
                <a:solidFill>
                  <a:srgbClr val="FF0000"/>
                </a:solidFill>
                <a:latin typeface="Times New Roman" pitchFamily="18" charset="0"/>
                <a:cs typeface="Times New Roman" pitchFamily="18" charset="0"/>
              </a:rPr>
              <a:t>/</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xanh</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thẫm</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trên</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bầu</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trời</a:t>
            </a:r>
            <a:r>
              <a:rPr lang="en-US" sz="3600" b="1" dirty="0" smtClean="0">
                <a:solidFill>
                  <a:srgbClr val="0000CC"/>
                </a:solidFill>
                <a:latin typeface="Times New Roman" pitchFamily="18" charset="0"/>
                <a:cs typeface="Times New Roman" pitchFamily="18" charset="0"/>
              </a:rPr>
              <a:t> </a:t>
            </a:r>
            <a:r>
              <a:rPr lang="en-US" sz="3600" b="1" err="1" smtClean="0">
                <a:solidFill>
                  <a:srgbClr val="0000CC"/>
                </a:solidFill>
                <a:latin typeface="Times New Roman" pitchFamily="18" charset="0"/>
                <a:cs typeface="Times New Roman" pitchFamily="18" charset="0"/>
              </a:rPr>
              <a:t>mây</a:t>
            </a:r>
            <a:r>
              <a:rPr lang="en-US" sz="3600" b="1" smtClean="0">
                <a:solidFill>
                  <a:srgbClr val="0000CC"/>
                </a:solidFill>
                <a:latin typeface="Times New Roman" pitchFamily="18" charset="0"/>
                <a:cs typeface="Times New Roman" pitchFamily="18" charset="0"/>
              </a:rPr>
              <a:t> trắng.</a:t>
            </a:r>
            <a:r>
              <a:rPr lang="en-US" sz="3600" b="1" smtClean="0">
                <a:solidFill>
                  <a:srgbClr val="FF0000"/>
                </a:solidFill>
                <a:latin typeface="Times New Roman" pitchFamily="18" charset="0"/>
                <a:cs typeface="Times New Roman" pitchFamily="18" charset="0"/>
              </a:rPr>
              <a:t>//</a:t>
            </a:r>
            <a:endParaRPr lang="en-US" sz="3600" b="1" dirty="0" smtClean="0">
              <a:solidFill>
                <a:srgbClr val="FF0000"/>
              </a:solidFill>
              <a:latin typeface="Times New Roman" pitchFamily="18" charset="0"/>
              <a:cs typeface="Times New Roman" pitchFamily="18" charset="0"/>
            </a:endParaRPr>
          </a:p>
        </p:txBody>
      </p:sp>
      <p:sp>
        <p:nvSpPr>
          <p:cNvPr id="46" name="Rectangle 45"/>
          <p:cNvSpPr/>
          <p:nvPr/>
        </p:nvSpPr>
        <p:spPr>
          <a:xfrm>
            <a:off x="2842418" y="2975173"/>
            <a:ext cx="1638301" cy="646331"/>
          </a:xfrm>
          <a:prstGeom prst="rect">
            <a:avLst/>
          </a:prstGeom>
        </p:spPr>
        <p:txBody>
          <a:bodyPr wrap="square">
            <a:spAutoFit/>
          </a:bodyPr>
          <a:lstStyle/>
          <a:p>
            <a:pPr algn="just"/>
            <a:r>
              <a:rPr lang="en-US" sz="3600" b="1" i="1" dirty="0" err="1" smtClean="0">
                <a:solidFill>
                  <a:srgbClr val="FF0000"/>
                </a:solidFill>
                <a:latin typeface="Times New Roman" pitchFamily="18" charset="0"/>
                <a:cs typeface="Times New Roman" pitchFamily="18" charset="0"/>
              </a:rPr>
              <a:t>l</a:t>
            </a:r>
            <a:r>
              <a:rPr lang="en-US" sz="3600" b="1" i="1" dirty="0" err="1" smtClean="0">
                <a:solidFill>
                  <a:srgbClr val="0000CC"/>
                </a:solidFill>
                <a:latin typeface="Times New Roman" pitchFamily="18" charset="0"/>
                <a:cs typeface="Times New Roman" pitchFamily="18" charset="0"/>
              </a:rPr>
              <a:t>á</a:t>
            </a:r>
            <a:r>
              <a:rPr lang="en-US" sz="3600" b="1" i="1" dirty="0" smtClean="0">
                <a:solidFill>
                  <a:srgbClr val="0000CC"/>
                </a:solidFill>
                <a:latin typeface="Times New Roman" pitchFamily="18" charset="0"/>
                <a:cs typeface="Times New Roman" pitchFamily="18" charset="0"/>
              </a:rPr>
              <a:t> </a:t>
            </a:r>
            <a:r>
              <a:rPr lang="en-US" sz="3600" b="1" i="1" dirty="0" err="1" smtClean="0">
                <a:solidFill>
                  <a:srgbClr val="FF0000"/>
                </a:solidFill>
                <a:latin typeface="Times New Roman" pitchFamily="18" charset="0"/>
                <a:cs typeface="Times New Roman" pitchFamily="18" charset="0"/>
              </a:rPr>
              <a:t>tr</a:t>
            </a:r>
            <a:r>
              <a:rPr lang="en-US" sz="3600" b="1" i="1" dirty="0" err="1" smtClean="0">
                <a:solidFill>
                  <a:srgbClr val="0000CC"/>
                </a:solidFill>
                <a:latin typeface="Times New Roman" pitchFamily="18" charset="0"/>
                <a:cs typeface="Times New Roman" pitchFamily="18" charset="0"/>
              </a:rPr>
              <a:t>e</a:t>
            </a:r>
            <a:r>
              <a:rPr lang="en-US" sz="3600" b="1" i="1" dirty="0" smtClean="0">
                <a:solidFill>
                  <a:srgbClr val="0000CC"/>
                </a:solidFill>
                <a:latin typeface="Times New Roman" pitchFamily="18" charset="0"/>
                <a:cs typeface="Times New Roman" pitchFamily="18" charset="0"/>
              </a:rPr>
              <a:t>,</a:t>
            </a:r>
            <a:endParaRPr lang="en-US" sz="3600" b="1" dirty="0">
              <a:solidFill>
                <a:srgbClr val="0000CC"/>
              </a:solidFill>
              <a:latin typeface="Times New Roman" pitchFamily="18" charset="0"/>
              <a:cs typeface="Times New Roman" pitchFamily="18" charset="0"/>
            </a:endParaRPr>
          </a:p>
        </p:txBody>
      </p:sp>
      <p:sp>
        <p:nvSpPr>
          <p:cNvPr id="48" name="Rectangle 47"/>
          <p:cNvSpPr/>
          <p:nvPr/>
        </p:nvSpPr>
        <p:spPr>
          <a:xfrm>
            <a:off x="2250337" y="3620869"/>
            <a:ext cx="2366797" cy="646331"/>
          </a:xfrm>
          <a:prstGeom prst="rect">
            <a:avLst/>
          </a:prstGeom>
        </p:spPr>
        <p:txBody>
          <a:bodyPr wrap="square">
            <a:spAutoFit/>
          </a:bodyPr>
          <a:lstStyle/>
          <a:p>
            <a:pPr algn="just"/>
            <a:r>
              <a:rPr lang="en-US" sz="3600" b="1" i="1" dirty="0" err="1" smtClean="0">
                <a:solidFill>
                  <a:srgbClr val="FF0000"/>
                </a:solidFill>
                <a:latin typeface="Times New Roman" pitchFamily="18" charset="0"/>
                <a:cs typeface="Times New Roman" pitchFamily="18" charset="0"/>
              </a:rPr>
              <a:t>r</a:t>
            </a:r>
            <a:r>
              <a:rPr lang="en-US" sz="3600" b="1" i="1" dirty="0" err="1" smtClean="0">
                <a:solidFill>
                  <a:srgbClr val="0000CC"/>
                </a:solidFill>
                <a:latin typeface="Times New Roman" pitchFamily="18" charset="0"/>
                <a:cs typeface="Times New Roman" pitchFamily="18" charset="0"/>
              </a:rPr>
              <a:t>ười</a:t>
            </a:r>
            <a:r>
              <a:rPr lang="en-US" sz="3600" b="1" i="1" dirty="0" smtClean="0">
                <a:solidFill>
                  <a:srgbClr val="0000CC"/>
                </a:solidFill>
                <a:latin typeface="Times New Roman" pitchFamily="18" charset="0"/>
                <a:cs typeface="Times New Roman" pitchFamily="18" charset="0"/>
              </a:rPr>
              <a:t> </a:t>
            </a:r>
            <a:r>
              <a:rPr lang="en-US" sz="3600" b="1" i="1" dirty="0" err="1" smtClean="0">
                <a:solidFill>
                  <a:srgbClr val="FF0000"/>
                </a:solidFill>
                <a:latin typeface="Times New Roman" pitchFamily="18" charset="0"/>
                <a:cs typeface="Times New Roman" pitchFamily="18" charset="0"/>
              </a:rPr>
              <a:t>r</a:t>
            </a:r>
            <a:r>
              <a:rPr lang="en-US" sz="3600" b="1" i="1" dirty="0" err="1" smtClean="0">
                <a:solidFill>
                  <a:srgbClr val="0000CC"/>
                </a:solidFill>
                <a:latin typeface="Times New Roman" pitchFamily="18" charset="0"/>
                <a:cs typeface="Times New Roman" pitchFamily="18" charset="0"/>
              </a:rPr>
              <a:t>ượi</a:t>
            </a:r>
            <a:r>
              <a:rPr lang="en-US" sz="3600" b="1" i="1" dirty="0" smtClean="0">
                <a:solidFill>
                  <a:srgbClr val="0000CC"/>
                </a:solidFill>
                <a:latin typeface="Times New Roman" pitchFamily="18" charset="0"/>
                <a:cs typeface="Times New Roman" pitchFamily="18" charset="0"/>
              </a:rPr>
              <a:t>, </a:t>
            </a:r>
            <a:endParaRPr lang="en-US" sz="3600" b="1" dirty="0">
              <a:solidFill>
                <a:srgbClr val="0000CC"/>
              </a:solidFill>
              <a:latin typeface="Times New Roman" pitchFamily="18" charset="0"/>
              <a:cs typeface="Times New Roman" pitchFamily="18" charset="0"/>
            </a:endParaRPr>
          </a:p>
        </p:txBody>
      </p:sp>
      <p:sp>
        <p:nvSpPr>
          <p:cNvPr id="49" name="Rectangle 48"/>
          <p:cNvSpPr/>
          <p:nvPr/>
        </p:nvSpPr>
        <p:spPr>
          <a:xfrm>
            <a:off x="571653" y="3610192"/>
            <a:ext cx="2262982" cy="646331"/>
          </a:xfrm>
          <a:prstGeom prst="rect">
            <a:avLst/>
          </a:prstGeom>
        </p:spPr>
        <p:txBody>
          <a:bodyPr wrap="square">
            <a:spAutoFit/>
          </a:bodyPr>
          <a:lstStyle/>
          <a:p>
            <a:pPr algn="just"/>
            <a:r>
              <a:rPr lang="en-US" sz="3600" b="1" i="1" dirty="0" err="1" smtClean="0">
                <a:solidFill>
                  <a:srgbClr val="FF0000"/>
                </a:solidFill>
                <a:latin typeface="Times New Roman" pitchFamily="18" charset="0"/>
                <a:cs typeface="Times New Roman" pitchFamily="18" charset="0"/>
              </a:rPr>
              <a:t>ch</a:t>
            </a:r>
            <a:r>
              <a:rPr lang="en-US" sz="3600" b="1" i="1" dirty="0" err="1" smtClean="0">
                <a:solidFill>
                  <a:srgbClr val="0000CC"/>
                </a:solidFill>
                <a:latin typeface="Times New Roman" pitchFamily="18" charset="0"/>
                <a:cs typeface="Times New Roman" pitchFamily="18" charset="0"/>
              </a:rPr>
              <a:t>e</a:t>
            </a:r>
            <a:r>
              <a:rPr lang="en-US" sz="3600" b="1" i="1" dirty="0" smtClean="0">
                <a:solidFill>
                  <a:srgbClr val="0000CC"/>
                </a:solidFill>
                <a:latin typeface="Times New Roman" pitchFamily="18" charset="0"/>
                <a:cs typeface="Times New Roman" pitchFamily="18" charset="0"/>
              </a:rPr>
              <a:t> </a:t>
            </a:r>
            <a:r>
              <a:rPr lang="en-US" sz="3600" b="1" i="1" dirty="0" err="1" smtClean="0">
                <a:solidFill>
                  <a:srgbClr val="FF0000"/>
                </a:solidFill>
                <a:latin typeface="Times New Roman" pitchFamily="18" charset="0"/>
                <a:cs typeface="Times New Roman" pitchFamily="18" charset="0"/>
              </a:rPr>
              <a:t>r</a:t>
            </a:r>
            <a:r>
              <a:rPr lang="en-US" sz="3600" b="1" i="1" dirty="0" err="1" smtClean="0">
                <a:solidFill>
                  <a:srgbClr val="0000CC"/>
                </a:solidFill>
                <a:latin typeface="Times New Roman" pitchFamily="18" charset="0"/>
                <a:cs typeface="Times New Roman" pitchFamily="18" charset="0"/>
              </a:rPr>
              <a:t>ợp</a:t>
            </a:r>
            <a:r>
              <a:rPr lang="en-US" sz="3600" b="1" i="1" dirty="0" smtClean="0">
                <a:solidFill>
                  <a:srgbClr val="0000CC"/>
                </a:solidFill>
                <a:latin typeface="Times New Roman" pitchFamily="18" charset="0"/>
                <a:cs typeface="Times New Roman" pitchFamily="18" charset="0"/>
              </a:rPr>
              <a:t>, </a:t>
            </a:r>
            <a:endParaRPr lang="en-US" sz="3600" b="1" dirty="0">
              <a:solidFill>
                <a:srgbClr val="0000CC"/>
              </a:solidFill>
              <a:latin typeface="Times New Roman" pitchFamily="18" charset="0"/>
              <a:cs typeface="Times New Roman" pitchFamily="18" charset="0"/>
            </a:endParaRPr>
          </a:p>
        </p:txBody>
      </p:sp>
      <p:pic>
        <p:nvPicPr>
          <p:cNvPr id="51" name="Picture 50"/>
          <p:cNvPicPr/>
          <p:nvPr/>
        </p:nvPicPr>
        <p:blipFill>
          <a:blip r:embed="rId2">
            <a:extLst>
              <a:ext uri="{28A0092B-C50C-407E-A947-70E740481C1C}">
                <a14:useLocalDpi xmlns:a14="http://schemas.microsoft.com/office/drawing/2010/main" val="0"/>
              </a:ext>
            </a:extLst>
          </a:blip>
          <a:srcRect/>
          <a:stretch>
            <a:fillRect/>
          </a:stretch>
        </p:blipFill>
        <p:spPr bwMode="auto">
          <a:xfrm>
            <a:off x="6910818" y="6936931"/>
            <a:ext cx="6136714" cy="1569719"/>
          </a:xfrm>
          <a:prstGeom prst="rect">
            <a:avLst/>
          </a:prstGeom>
          <a:noFill/>
          <a:ln>
            <a:noFill/>
          </a:ln>
        </p:spPr>
      </p:pic>
    </p:spTree>
    <p:extLst>
      <p:ext uri="{BB962C8B-B14F-4D97-AF65-F5344CB8AC3E}">
        <p14:creationId xmlns:p14="http://schemas.microsoft.com/office/powerpoint/2010/main" val="963106164"/>
      </p:ext>
    </p:extLst>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500"/>
                                        <p:tgtEl>
                                          <p:spTgt spid="4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fade">
                                      <p:cBhvr>
                                        <p:cTn id="17" dur="500"/>
                                        <p:tgtEl>
                                          <p:spTgt spid="4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51"/>
                                        </p:tgtEl>
                                        <p:attrNameLst>
                                          <p:attrName>style.visibility</p:attrName>
                                        </p:attrNameLst>
                                      </p:cBhvr>
                                      <p:to>
                                        <p:strVal val="visible"/>
                                      </p:to>
                                    </p:set>
                                    <p:animEffect transition="in" filter="fade">
                                      <p:cBhvr>
                                        <p:cTn id="22"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12" grpId="0"/>
      <p:bldP spid="4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p:cNvGrpSpPr/>
          <p:nvPr/>
        </p:nvGrpSpPr>
        <p:grpSpPr>
          <a:xfrm>
            <a:off x="4617134" y="149573"/>
            <a:ext cx="7013458" cy="1117345"/>
            <a:chOff x="4539228" y="210532"/>
            <a:chExt cx="6895119" cy="1117345"/>
          </a:xfrm>
        </p:grpSpPr>
        <p:grpSp>
          <p:nvGrpSpPr>
            <p:cNvPr id="15" name="Group 14"/>
            <p:cNvGrpSpPr/>
            <p:nvPr/>
          </p:nvGrpSpPr>
          <p:grpSpPr>
            <a:xfrm>
              <a:off x="4539228" y="210532"/>
              <a:ext cx="6895119" cy="1117345"/>
              <a:chOff x="4539228" y="210532"/>
              <a:chExt cx="6895119" cy="1117345"/>
            </a:xfrm>
          </p:grpSpPr>
          <p:sp>
            <p:nvSpPr>
              <p:cNvPr id="17" name="TextBox 16"/>
              <p:cNvSpPr txBox="1"/>
              <p:nvPr/>
            </p:nvSpPr>
            <p:spPr>
              <a:xfrm>
                <a:off x="4539228" y="210532"/>
                <a:ext cx="6895119" cy="646331"/>
              </a:xfrm>
              <a:prstGeom prst="rect">
                <a:avLst/>
              </a:prstGeom>
              <a:noFill/>
            </p:spPr>
            <p:txBody>
              <a:bodyPr wrap="none" rtlCol="0">
                <a:spAutoFit/>
              </a:bodyPr>
              <a:lstStyle/>
              <a:p>
                <a:r>
                  <a:rPr lang="en-US" sz="3600" smtClean="0">
                    <a:solidFill>
                      <a:srgbClr val="0000CC"/>
                    </a:solidFill>
                    <a:latin typeface="Times New Roman" pitchFamily="18" charset="0"/>
                    <a:cs typeface="Times New Roman" pitchFamily="18" charset="0"/>
                  </a:rPr>
                  <a:t>Thứ……ngày…..tháng…..năm…….</a:t>
                </a:r>
                <a:endParaRPr lang="en-US" sz="3600">
                  <a:solidFill>
                    <a:srgbClr val="0000CC"/>
                  </a:solidFill>
                  <a:latin typeface="Times New Roman" pitchFamily="18" charset="0"/>
                  <a:cs typeface="Times New Roman" pitchFamily="18" charset="0"/>
                </a:endParaRPr>
              </a:p>
            </p:txBody>
          </p:sp>
          <p:sp>
            <p:nvSpPr>
              <p:cNvPr id="18" name="TextBox 17"/>
              <p:cNvSpPr txBox="1"/>
              <p:nvPr/>
            </p:nvSpPr>
            <p:spPr>
              <a:xfrm>
                <a:off x="6651116" y="743102"/>
                <a:ext cx="2564962" cy="584775"/>
              </a:xfrm>
              <a:prstGeom prst="rect">
                <a:avLst/>
              </a:prstGeom>
              <a:noFill/>
            </p:spPr>
            <p:txBody>
              <a:bodyPr wrap="none" rtlCol="0">
                <a:spAutoFit/>
              </a:bodyPr>
              <a:lstStyle/>
              <a:p>
                <a:r>
                  <a:rPr lang="en-US" sz="3200" b="1" smtClean="0">
                    <a:solidFill>
                      <a:srgbClr val="FF0066"/>
                    </a:solidFill>
                    <a:latin typeface="Times New Roman" pitchFamily="18" charset="0"/>
                    <a:cs typeface="Times New Roman" pitchFamily="18" charset="0"/>
                  </a:rPr>
                  <a:t>TIẾNG VIỆT</a:t>
                </a:r>
                <a:endParaRPr lang="en-US" sz="3200" b="1">
                  <a:solidFill>
                    <a:srgbClr val="FF0066"/>
                  </a:solidFill>
                  <a:latin typeface="Times New Roman" pitchFamily="18" charset="0"/>
                  <a:cs typeface="Times New Roman" pitchFamily="18" charset="0"/>
                </a:endParaRPr>
              </a:p>
            </p:txBody>
          </p:sp>
        </p:grpSp>
        <p:cxnSp>
          <p:nvCxnSpPr>
            <p:cNvPr id="16" name="Straight Connector 15"/>
            <p:cNvCxnSpPr/>
            <p:nvPr/>
          </p:nvCxnSpPr>
          <p:spPr>
            <a:xfrm>
              <a:off x="6826235" y="1288554"/>
              <a:ext cx="2194560"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grpSp>
        <p:nvGrpSpPr>
          <p:cNvPr id="27" name="Group 26"/>
          <p:cNvGrpSpPr/>
          <p:nvPr/>
        </p:nvGrpSpPr>
        <p:grpSpPr>
          <a:xfrm>
            <a:off x="1718225" y="1891336"/>
            <a:ext cx="2319747" cy="699983"/>
            <a:chOff x="1259767" y="1442589"/>
            <a:chExt cx="2319747" cy="699983"/>
          </a:xfrm>
        </p:grpSpPr>
        <p:sp>
          <p:nvSpPr>
            <p:cNvPr id="28" name="Rectangle 27"/>
            <p:cNvSpPr/>
            <p:nvPr/>
          </p:nvSpPr>
          <p:spPr>
            <a:xfrm>
              <a:off x="1259767" y="1442589"/>
              <a:ext cx="2319747" cy="654607"/>
            </a:xfrm>
            <a:prstGeom prst="rect">
              <a:avLst/>
            </a:prstGeom>
            <a:noFill/>
          </p:spPr>
          <p:txBody>
            <a:bodyPr wrap="none" lIns="69156" tIns="34578" rIns="69156" bIns="34578">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3800" b="1" smtClean="0">
                  <a:ln w="11430"/>
                  <a:solidFill>
                    <a:srgbClr val="0000FF"/>
                  </a:solidFill>
                  <a:latin typeface="Times New Roman" pitchFamily="18" charset="0"/>
                  <a:cs typeface="Times New Roman" pitchFamily="18" charset="0"/>
                </a:rPr>
                <a:t>Luyện đọc</a:t>
              </a:r>
              <a:endParaRPr lang="en-US" sz="3800" b="1">
                <a:ln w="11430"/>
                <a:solidFill>
                  <a:srgbClr val="0000FF"/>
                </a:solidFill>
                <a:latin typeface="Times New Roman" pitchFamily="18" charset="0"/>
                <a:cs typeface="Times New Roman" pitchFamily="18" charset="0"/>
              </a:endParaRPr>
            </a:p>
          </p:txBody>
        </p:sp>
        <p:cxnSp>
          <p:nvCxnSpPr>
            <p:cNvPr id="29" name="Straight Connector 28"/>
            <p:cNvCxnSpPr/>
            <p:nvPr/>
          </p:nvCxnSpPr>
          <p:spPr>
            <a:xfrm>
              <a:off x="1338517" y="2142572"/>
              <a:ext cx="2209800"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grpSp>
        <p:nvGrpSpPr>
          <p:cNvPr id="30" name="Group 29"/>
          <p:cNvGrpSpPr/>
          <p:nvPr/>
        </p:nvGrpSpPr>
        <p:grpSpPr>
          <a:xfrm>
            <a:off x="8753147" y="1907107"/>
            <a:ext cx="2877445" cy="685384"/>
            <a:chOff x="1024127" y="1442589"/>
            <a:chExt cx="2877445" cy="685384"/>
          </a:xfrm>
        </p:grpSpPr>
        <p:sp>
          <p:nvSpPr>
            <p:cNvPr id="31" name="Rectangle 30"/>
            <p:cNvSpPr/>
            <p:nvPr/>
          </p:nvSpPr>
          <p:spPr>
            <a:xfrm>
              <a:off x="1024127" y="1442589"/>
              <a:ext cx="2791030" cy="654607"/>
            </a:xfrm>
            <a:prstGeom prst="rect">
              <a:avLst/>
            </a:prstGeom>
            <a:noFill/>
          </p:spPr>
          <p:txBody>
            <a:bodyPr wrap="none" lIns="69156" tIns="34578" rIns="69156" bIns="34578">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3800" b="1" smtClean="0">
                  <a:ln w="11430"/>
                  <a:solidFill>
                    <a:srgbClr val="0000FF"/>
                  </a:solidFill>
                  <a:latin typeface="Times New Roman" pitchFamily="18" charset="0"/>
                  <a:cs typeface="Times New Roman" pitchFamily="18" charset="0"/>
                </a:rPr>
                <a:t>Tìm hiểu bài</a:t>
              </a:r>
              <a:endParaRPr lang="en-US" sz="3800" b="1">
                <a:ln w="11430"/>
                <a:solidFill>
                  <a:srgbClr val="0000FF"/>
                </a:solidFill>
                <a:latin typeface="Times New Roman" pitchFamily="18" charset="0"/>
                <a:cs typeface="Times New Roman" pitchFamily="18" charset="0"/>
              </a:endParaRPr>
            </a:p>
          </p:txBody>
        </p:sp>
        <p:cxnSp>
          <p:nvCxnSpPr>
            <p:cNvPr id="32" name="Straight Connector 31"/>
            <p:cNvCxnSpPr/>
            <p:nvPr/>
          </p:nvCxnSpPr>
          <p:spPr>
            <a:xfrm>
              <a:off x="1095099" y="2127973"/>
              <a:ext cx="2806473"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sp>
        <p:nvSpPr>
          <p:cNvPr id="42" name="Rectangle 41"/>
          <p:cNvSpPr/>
          <p:nvPr/>
        </p:nvSpPr>
        <p:spPr>
          <a:xfrm>
            <a:off x="5600701" y="2743200"/>
            <a:ext cx="10233818" cy="1200329"/>
          </a:xfrm>
          <a:prstGeom prst="rect">
            <a:avLst/>
          </a:prstGeom>
        </p:spPr>
        <p:txBody>
          <a:bodyPr wrap="square">
            <a:spAutoFit/>
          </a:bodyPr>
          <a:lstStyle/>
          <a:p>
            <a:pPr algn="just"/>
            <a:r>
              <a:rPr lang="en-US" sz="3600" b="1" dirty="0" smtClean="0">
                <a:solidFill>
                  <a:srgbClr val="FF0000"/>
                </a:solidFill>
                <a:latin typeface="Times New Roman" pitchFamily="18" charset="0"/>
                <a:cs typeface="Times New Roman" pitchFamily="18" charset="0"/>
              </a:rPr>
              <a:t>     </a:t>
            </a:r>
            <a:r>
              <a:rPr lang="en-US" sz="3600" b="1" dirty="0" err="1">
                <a:solidFill>
                  <a:srgbClr val="FF0000"/>
                </a:solidFill>
                <a:latin typeface="Times New Roman" pitchFamily="18" charset="0"/>
                <a:cs typeface="Times New Roman" pitchFamily="18" charset="0"/>
              </a:rPr>
              <a:t>Câu</a:t>
            </a:r>
            <a:r>
              <a:rPr lang="en-US" sz="3600" b="1" dirty="0">
                <a:solidFill>
                  <a:srgbClr val="FF0000"/>
                </a:solidFill>
                <a:latin typeface="Times New Roman" pitchFamily="18" charset="0"/>
                <a:cs typeface="Times New Roman" pitchFamily="18" charset="0"/>
              </a:rPr>
              <a:t> 3: </a:t>
            </a:r>
            <a:r>
              <a:rPr lang="en-US" sz="3600" b="1" dirty="0" err="1">
                <a:solidFill>
                  <a:srgbClr val="FF0000"/>
                </a:solidFill>
                <a:latin typeface="Times New Roman" pitchFamily="18" charset="0"/>
                <a:cs typeface="Times New Roman" pitchFamily="18" charset="0"/>
              </a:rPr>
              <a:t>Tìm</a:t>
            </a:r>
            <a:r>
              <a:rPr lang="en-US" sz="3600" b="1" dirty="0">
                <a:solidFill>
                  <a:srgbClr val="FF0000"/>
                </a:solidFill>
                <a:latin typeface="Times New Roman" pitchFamily="18" charset="0"/>
                <a:cs typeface="Times New Roman" pitchFamily="18" charset="0"/>
              </a:rPr>
              <a:t> </a:t>
            </a:r>
            <a:r>
              <a:rPr lang="en-US" sz="3600" b="1" dirty="0" err="1">
                <a:solidFill>
                  <a:srgbClr val="FF0000"/>
                </a:solidFill>
                <a:latin typeface="Times New Roman" pitchFamily="18" charset="0"/>
                <a:cs typeface="Times New Roman" pitchFamily="18" charset="0"/>
              </a:rPr>
              <a:t>trong</a:t>
            </a:r>
            <a:r>
              <a:rPr lang="en-US" sz="3600" b="1" dirty="0">
                <a:solidFill>
                  <a:srgbClr val="FF0000"/>
                </a:solidFill>
                <a:latin typeface="Times New Roman" pitchFamily="18" charset="0"/>
                <a:cs typeface="Times New Roman" pitchFamily="18" charset="0"/>
              </a:rPr>
              <a:t> </a:t>
            </a:r>
            <a:r>
              <a:rPr lang="en-US" sz="3600" b="1" dirty="0" err="1">
                <a:solidFill>
                  <a:srgbClr val="FF0000"/>
                </a:solidFill>
                <a:latin typeface="Times New Roman" pitchFamily="18" charset="0"/>
                <a:cs typeface="Times New Roman" pitchFamily="18" charset="0"/>
              </a:rPr>
              <a:t>bài</a:t>
            </a:r>
            <a:r>
              <a:rPr lang="en-US" sz="3600" b="1" dirty="0">
                <a:solidFill>
                  <a:srgbClr val="FF0000"/>
                </a:solidFill>
                <a:latin typeface="Times New Roman" pitchFamily="18" charset="0"/>
                <a:cs typeface="Times New Roman" pitchFamily="18" charset="0"/>
              </a:rPr>
              <a:t> </a:t>
            </a:r>
            <a:r>
              <a:rPr lang="en-US" sz="3600" b="1" dirty="0" err="1">
                <a:solidFill>
                  <a:srgbClr val="FF0000"/>
                </a:solidFill>
                <a:latin typeface="Times New Roman" pitchFamily="18" charset="0"/>
                <a:cs typeface="Times New Roman" pitchFamily="18" charset="0"/>
              </a:rPr>
              <a:t>những</a:t>
            </a:r>
            <a:r>
              <a:rPr lang="en-US" sz="3600" b="1" dirty="0">
                <a:solidFill>
                  <a:srgbClr val="FF0000"/>
                </a:solidFill>
                <a:latin typeface="Times New Roman" pitchFamily="18" charset="0"/>
                <a:cs typeface="Times New Roman" pitchFamily="18" charset="0"/>
              </a:rPr>
              <a:t> </a:t>
            </a:r>
            <a:r>
              <a:rPr lang="en-US" sz="3600" b="1" dirty="0" err="1">
                <a:solidFill>
                  <a:srgbClr val="FF0000"/>
                </a:solidFill>
                <a:latin typeface="Times New Roman" pitchFamily="18" charset="0"/>
                <a:cs typeface="Times New Roman" pitchFamily="18" charset="0"/>
              </a:rPr>
              <a:t>câu</a:t>
            </a:r>
            <a:r>
              <a:rPr lang="en-US" sz="3600" b="1" dirty="0">
                <a:solidFill>
                  <a:srgbClr val="FF0000"/>
                </a:solidFill>
                <a:latin typeface="Times New Roman" pitchFamily="18" charset="0"/>
                <a:cs typeface="Times New Roman" pitchFamily="18" charset="0"/>
              </a:rPr>
              <a:t> </a:t>
            </a:r>
            <a:r>
              <a:rPr lang="en-US" sz="3600" b="1" dirty="0" err="1">
                <a:solidFill>
                  <a:srgbClr val="FF0000"/>
                </a:solidFill>
                <a:latin typeface="Times New Roman" pitchFamily="18" charset="0"/>
                <a:cs typeface="Times New Roman" pitchFamily="18" charset="0"/>
              </a:rPr>
              <a:t>văn</a:t>
            </a:r>
            <a:r>
              <a:rPr lang="en-US" sz="3600" b="1" dirty="0">
                <a:solidFill>
                  <a:srgbClr val="FF0000"/>
                </a:solidFill>
                <a:latin typeface="Times New Roman" pitchFamily="18" charset="0"/>
                <a:cs typeface="Times New Roman" pitchFamily="18" charset="0"/>
              </a:rPr>
              <a:t> </a:t>
            </a:r>
            <a:r>
              <a:rPr lang="en-US" sz="3600" b="1" dirty="0" err="1">
                <a:solidFill>
                  <a:srgbClr val="FF0000"/>
                </a:solidFill>
                <a:latin typeface="Times New Roman" pitchFamily="18" charset="0"/>
                <a:cs typeface="Times New Roman" pitchFamily="18" charset="0"/>
              </a:rPr>
              <a:t>có</a:t>
            </a:r>
            <a:r>
              <a:rPr lang="en-US" sz="3600" b="1" dirty="0">
                <a:solidFill>
                  <a:srgbClr val="FF0000"/>
                </a:solidFill>
                <a:latin typeface="Times New Roman" pitchFamily="18" charset="0"/>
                <a:cs typeface="Times New Roman" pitchFamily="18" charset="0"/>
              </a:rPr>
              <a:t> </a:t>
            </a:r>
            <a:r>
              <a:rPr lang="en-US" sz="3600" b="1" dirty="0" err="1">
                <a:solidFill>
                  <a:srgbClr val="FF0000"/>
                </a:solidFill>
                <a:latin typeface="Times New Roman" pitchFamily="18" charset="0"/>
                <a:cs typeface="Times New Roman" pitchFamily="18" charset="0"/>
              </a:rPr>
              <a:t>hình</a:t>
            </a:r>
            <a:r>
              <a:rPr lang="en-US" sz="3600" b="1" dirty="0">
                <a:solidFill>
                  <a:srgbClr val="FF0000"/>
                </a:solidFill>
                <a:latin typeface="Times New Roman" pitchFamily="18" charset="0"/>
                <a:cs typeface="Times New Roman" pitchFamily="18" charset="0"/>
              </a:rPr>
              <a:t> </a:t>
            </a:r>
            <a:r>
              <a:rPr lang="en-US" sz="3600" b="1" dirty="0" err="1">
                <a:solidFill>
                  <a:srgbClr val="FF0000"/>
                </a:solidFill>
                <a:latin typeface="Times New Roman" pitchFamily="18" charset="0"/>
                <a:cs typeface="Times New Roman" pitchFamily="18" charset="0"/>
              </a:rPr>
              <a:t>ảnh</a:t>
            </a:r>
            <a:r>
              <a:rPr lang="en-US" sz="3600" b="1" dirty="0">
                <a:solidFill>
                  <a:srgbClr val="FF0000"/>
                </a:solidFill>
                <a:latin typeface="Times New Roman" pitchFamily="18" charset="0"/>
                <a:cs typeface="Times New Roman" pitchFamily="18" charset="0"/>
              </a:rPr>
              <a:t> so </a:t>
            </a:r>
            <a:r>
              <a:rPr lang="en-US" sz="3600" b="1" dirty="0" err="1">
                <a:solidFill>
                  <a:srgbClr val="FF0000"/>
                </a:solidFill>
                <a:latin typeface="Times New Roman" pitchFamily="18" charset="0"/>
                <a:cs typeface="Times New Roman" pitchFamily="18" charset="0"/>
              </a:rPr>
              <a:t>sánh</a:t>
            </a:r>
            <a:r>
              <a:rPr lang="en-US" sz="3600" b="1" dirty="0">
                <a:solidFill>
                  <a:srgbClr val="FF0000"/>
                </a:solidFill>
                <a:latin typeface="Times New Roman" pitchFamily="18" charset="0"/>
                <a:cs typeface="Times New Roman" pitchFamily="18" charset="0"/>
              </a:rPr>
              <a:t>. </a:t>
            </a:r>
            <a:r>
              <a:rPr lang="en-US" sz="3600" b="1" dirty="0" err="1">
                <a:solidFill>
                  <a:srgbClr val="FF0000"/>
                </a:solidFill>
                <a:latin typeface="Times New Roman" pitchFamily="18" charset="0"/>
                <a:cs typeface="Times New Roman" pitchFamily="18" charset="0"/>
              </a:rPr>
              <a:t>Em</a:t>
            </a:r>
            <a:r>
              <a:rPr lang="en-US" sz="3600" b="1" dirty="0">
                <a:solidFill>
                  <a:srgbClr val="FF0000"/>
                </a:solidFill>
                <a:latin typeface="Times New Roman" pitchFamily="18" charset="0"/>
                <a:cs typeface="Times New Roman" pitchFamily="18" charset="0"/>
              </a:rPr>
              <a:t> </a:t>
            </a:r>
            <a:r>
              <a:rPr lang="en-US" sz="3600" b="1" dirty="0" err="1">
                <a:solidFill>
                  <a:srgbClr val="FF0000"/>
                </a:solidFill>
                <a:latin typeface="Times New Roman" pitchFamily="18" charset="0"/>
                <a:cs typeface="Times New Roman" pitchFamily="18" charset="0"/>
              </a:rPr>
              <a:t>thích</a:t>
            </a:r>
            <a:r>
              <a:rPr lang="en-US" sz="3600" b="1" dirty="0">
                <a:solidFill>
                  <a:srgbClr val="FF0000"/>
                </a:solidFill>
                <a:latin typeface="Times New Roman" pitchFamily="18" charset="0"/>
                <a:cs typeface="Times New Roman" pitchFamily="18" charset="0"/>
              </a:rPr>
              <a:t> </a:t>
            </a:r>
            <a:r>
              <a:rPr lang="en-US" sz="3600" b="1" dirty="0" err="1">
                <a:solidFill>
                  <a:srgbClr val="FF0000"/>
                </a:solidFill>
                <a:latin typeface="Times New Roman" pitchFamily="18" charset="0"/>
                <a:cs typeface="Times New Roman" pitchFamily="18" charset="0"/>
              </a:rPr>
              <a:t>hình</a:t>
            </a:r>
            <a:r>
              <a:rPr lang="en-US" sz="3600" b="1" dirty="0">
                <a:solidFill>
                  <a:srgbClr val="FF0000"/>
                </a:solidFill>
                <a:latin typeface="Times New Roman" pitchFamily="18" charset="0"/>
                <a:cs typeface="Times New Roman" pitchFamily="18" charset="0"/>
              </a:rPr>
              <a:t> </a:t>
            </a:r>
            <a:r>
              <a:rPr lang="en-US" sz="3600" b="1" dirty="0" err="1">
                <a:solidFill>
                  <a:srgbClr val="FF0000"/>
                </a:solidFill>
                <a:latin typeface="Times New Roman" pitchFamily="18" charset="0"/>
                <a:cs typeface="Times New Roman" pitchFamily="18" charset="0"/>
              </a:rPr>
              <a:t>ảnh</a:t>
            </a:r>
            <a:r>
              <a:rPr lang="en-US" sz="3600" b="1" dirty="0">
                <a:solidFill>
                  <a:srgbClr val="FF0000"/>
                </a:solidFill>
                <a:latin typeface="Times New Roman" pitchFamily="18" charset="0"/>
                <a:cs typeface="Times New Roman" pitchFamily="18" charset="0"/>
              </a:rPr>
              <a:t> </a:t>
            </a:r>
            <a:r>
              <a:rPr lang="en-US" sz="3600" b="1" dirty="0" err="1">
                <a:solidFill>
                  <a:srgbClr val="FF0000"/>
                </a:solidFill>
                <a:latin typeface="Times New Roman" pitchFamily="18" charset="0"/>
                <a:cs typeface="Times New Roman" pitchFamily="18" charset="0"/>
              </a:rPr>
              <a:t>nào</a:t>
            </a:r>
            <a:r>
              <a:rPr lang="en-US" sz="3600" b="1" dirty="0">
                <a:solidFill>
                  <a:srgbClr val="FF0000"/>
                </a:solidFill>
                <a:latin typeface="Times New Roman" pitchFamily="18" charset="0"/>
                <a:cs typeface="Times New Roman" pitchFamily="18" charset="0"/>
              </a:rPr>
              <a:t>?</a:t>
            </a:r>
          </a:p>
        </p:txBody>
      </p:sp>
      <p:sp>
        <p:nvSpPr>
          <p:cNvPr id="12" name="Rectangle 11"/>
          <p:cNvSpPr/>
          <p:nvPr/>
        </p:nvSpPr>
        <p:spPr>
          <a:xfrm>
            <a:off x="5623719" y="3962400"/>
            <a:ext cx="10210801" cy="1754326"/>
          </a:xfrm>
          <a:prstGeom prst="rect">
            <a:avLst/>
          </a:prstGeom>
        </p:spPr>
        <p:txBody>
          <a:bodyPr wrap="square">
            <a:spAutoFit/>
          </a:bodyPr>
          <a:lstStyle/>
          <a:p>
            <a:pPr algn="just"/>
            <a:r>
              <a:rPr lang="nl-NL" sz="3600" b="1" dirty="0" smtClean="0">
                <a:solidFill>
                  <a:srgbClr val="0000CC"/>
                </a:solidFill>
                <a:latin typeface="Times New Roman" pitchFamily="18" charset="0"/>
                <a:cs typeface="Times New Roman" pitchFamily="18" charset="0"/>
              </a:rPr>
              <a:t>     </a:t>
            </a:r>
            <a:r>
              <a:rPr lang="en-US" sz="3600" b="1" dirty="0" err="1">
                <a:solidFill>
                  <a:srgbClr val="0000CC"/>
                </a:solidFill>
                <a:latin typeface="Times New Roman" pitchFamily="18" charset="0"/>
                <a:cs typeface="Times New Roman" pitchFamily="18" charset="0"/>
              </a:rPr>
              <a:t>Về</a:t>
            </a:r>
            <a:r>
              <a:rPr lang="en-US" sz="3600" b="1" dirty="0">
                <a:solidFill>
                  <a:srgbClr val="0000CC"/>
                </a:solidFill>
                <a:latin typeface="Times New Roman" pitchFamily="18" charset="0"/>
                <a:cs typeface="Times New Roman" pitchFamily="18" charset="0"/>
              </a:rPr>
              <a:t> </a:t>
            </a:r>
            <a:r>
              <a:rPr lang="en-US" sz="3600" b="1" dirty="0" err="1">
                <a:solidFill>
                  <a:srgbClr val="0000CC"/>
                </a:solidFill>
                <a:latin typeface="Times New Roman" pitchFamily="18" charset="0"/>
                <a:cs typeface="Times New Roman" pitchFamily="18" charset="0"/>
              </a:rPr>
              <a:t>cuối</a:t>
            </a:r>
            <a:r>
              <a:rPr lang="en-US" sz="3600" b="1" dirty="0">
                <a:solidFill>
                  <a:srgbClr val="0000CC"/>
                </a:solidFill>
                <a:latin typeface="Times New Roman" pitchFamily="18" charset="0"/>
                <a:cs typeface="Times New Roman" pitchFamily="18" charset="0"/>
              </a:rPr>
              <a:t> </a:t>
            </a:r>
            <a:r>
              <a:rPr lang="en-US" sz="3600" b="1" dirty="0" err="1">
                <a:solidFill>
                  <a:srgbClr val="0000CC"/>
                </a:solidFill>
                <a:latin typeface="Times New Roman" pitchFamily="18" charset="0"/>
                <a:cs typeface="Times New Roman" pitchFamily="18" charset="0"/>
              </a:rPr>
              <a:t>thu</a:t>
            </a:r>
            <a:r>
              <a:rPr lang="en-US" sz="3600" b="1" dirty="0">
                <a:solidFill>
                  <a:srgbClr val="0000CC"/>
                </a:solidFill>
                <a:latin typeface="Times New Roman" pitchFamily="18" charset="0"/>
                <a:cs typeface="Times New Roman" pitchFamily="18" charset="0"/>
              </a:rPr>
              <a:t> sang </a:t>
            </a:r>
            <a:r>
              <a:rPr lang="en-US" sz="3600" b="1" dirty="0" err="1">
                <a:solidFill>
                  <a:srgbClr val="0000CC"/>
                </a:solidFill>
                <a:latin typeface="Times New Roman" pitchFamily="18" charset="0"/>
                <a:cs typeface="Times New Roman" pitchFamily="18" charset="0"/>
              </a:rPr>
              <a:t>đông</a:t>
            </a:r>
            <a:r>
              <a:rPr lang="en-US" sz="3600" b="1" dirty="0">
                <a:solidFill>
                  <a:srgbClr val="0000CC"/>
                </a:solidFill>
                <a:latin typeface="Times New Roman" pitchFamily="18" charset="0"/>
                <a:cs typeface="Times New Roman" pitchFamily="18" charset="0"/>
              </a:rPr>
              <a:t>, </a:t>
            </a:r>
            <a:r>
              <a:rPr lang="en-US" sz="3600" b="1" dirty="0" err="1">
                <a:solidFill>
                  <a:srgbClr val="0000CC"/>
                </a:solidFill>
                <a:latin typeface="Times New Roman" pitchFamily="18" charset="0"/>
                <a:cs typeface="Times New Roman" pitchFamily="18" charset="0"/>
              </a:rPr>
              <a:t>trên</a:t>
            </a:r>
            <a:r>
              <a:rPr lang="en-US" sz="3600" b="1" dirty="0">
                <a:solidFill>
                  <a:srgbClr val="0000CC"/>
                </a:solidFill>
                <a:latin typeface="Times New Roman" pitchFamily="18" charset="0"/>
                <a:cs typeface="Times New Roman" pitchFamily="18" charset="0"/>
              </a:rPr>
              <a:t> </a:t>
            </a:r>
            <a:r>
              <a:rPr lang="en-US" sz="3600" b="1" dirty="0" err="1">
                <a:solidFill>
                  <a:srgbClr val="0000CC"/>
                </a:solidFill>
                <a:latin typeface="Times New Roman" pitchFamily="18" charset="0"/>
                <a:cs typeface="Times New Roman" pitchFamily="18" charset="0"/>
              </a:rPr>
              <a:t>đỉnh</a:t>
            </a:r>
            <a:r>
              <a:rPr lang="en-US" sz="3600" b="1" dirty="0">
                <a:solidFill>
                  <a:srgbClr val="0000CC"/>
                </a:solidFill>
                <a:latin typeface="Times New Roman" pitchFamily="18" charset="0"/>
                <a:cs typeface="Times New Roman" pitchFamily="18" charset="0"/>
              </a:rPr>
              <a:t> </a:t>
            </a:r>
            <a:r>
              <a:rPr lang="en-US" sz="3600" b="1" dirty="0" err="1">
                <a:solidFill>
                  <a:srgbClr val="0000CC"/>
                </a:solidFill>
                <a:latin typeface="Times New Roman" pitchFamily="18" charset="0"/>
                <a:cs typeface="Times New Roman" pitchFamily="18" charset="0"/>
              </a:rPr>
              <a:t>núi</a:t>
            </a:r>
            <a:r>
              <a:rPr lang="en-US" sz="3600" b="1" dirty="0">
                <a:solidFill>
                  <a:srgbClr val="0000CC"/>
                </a:solidFill>
                <a:latin typeface="Times New Roman" pitchFamily="18" charset="0"/>
                <a:cs typeface="Times New Roman" pitchFamily="18" charset="0"/>
              </a:rPr>
              <a:t> </a:t>
            </a:r>
            <a:r>
              <a:rPr lang="en-US" sz="3600" b="1" dirty="0" err="1">
                <a:solidFill>
                  <a:srgbClr val="0000CC"/>
                </a:solidFill>
                <a:latin typeface="Times New Roman" pitchFamily="18" charset="0"/>
                <a:cs typeface="Times New Roman" pitchFamily="18" charset="0"/>
              </a:rPr>
              <a:t>có</a:t>
            </a:r>
            <a:r>
              <a:rPr lang="en-US" sz="3600" b="1" dirty="0">
                <a:solidFill>
                  <a:srgbClr val="0000CC"/>
                </a:solidFill>
                <a:latin typeface="Times New Roman" pitchFamily="18" charset="0"/>
                <a:cs typeface="Times New Roman" pitchFamily="18" charset="0"/>
              </a:rPr>
              <a:t> </a:t>
            </a:r>
            <a:r>
              <a:rPr lang="en-US" sz="3600" b="1" dirty="0" err="1">
                <a:solidFill>
                  <a:srgbClr val="0000CC"/>
                </a:solidFill>
                <a:latin typeface="Times New Roman" pitchFamily="18" charset="0"/>
                <a:cs typeface="Times New Roman" pitchFamily="18" charset="0"/>
              </a:rPr>
              <a:t>mây</a:t>
            </a:r>
            <a:r>
              <a:rPr lang="en-US" sz="3600" b="1" dirty="0">
                <a:solidFill>
                  <a:srgbClr val="0000CC"/>
                </a:solidFill>
                <a:latin typeface="Times New Roman" pitchFamily="18" charset="0"/>
                <a:cs typeface="Times New Roman" pitchFamily="18" charset="0"/>
              </a:rPr>
              <a:t> </a:t>
            </a:r>
            <a:r>
              <a:rPr lang="en-US" sz="3600" b="1" dirty="0" err="1">
                <a:solidFill>
                  <a:srgbClr val="0000CC"/>
                </a:solidFill>
                <a:latin typeface="Times New Roman" pitchFamily="18" charset="0"/>
                <a:cs typeface="Times New Roman" pitchFamily="18" charset="0"/>
              </a:rPr>
              <a:t>trắng</a:t>
            </a:r>
            <a:r>
              <a:rPr lang="en-US" sz="3600" b="1" dirty="0">
                <a:solidFill>
                  <a:srgbClr val="0000CC"/>
                </a:solidFill>
                <a:latin typeface="Times New Roman" pitchFamily="18" charset="0"/>
                <a:cs typeface="Times New Roman" pitchFamily="18" charset="0"/>
              </a:rPr>
              <a:t> bay </a:t>
            </a:r>
            <a:r>
              <a:rPr lang="en-US" sz="3600" b="1" dirty="0" err="1">
                <a:solidFill>
                  <a:srgbClr val="0000CC"/>
                </a:solidFill>
                <a:latin typeface="Times New Roman" pitchFamily="18" charset="0"/>
                <a:cs typeface="Times New Roman" pitchFamily="18" charset="0"/>
              </a:rPr>
              <a:t>như</a:t>
            </a:r>
            <a:r>
              <a:rPr lang="en-US" sz="3600" b="1" dirty="0">
                <a:solidFill>
                  <a:srgbClr val="0000CC"/>
                </a:solidFill>
                <a:latin typeface="Times New Roman" pitchFamily="18" charset="0"/>
                <a:cs typeface="Times New Roman" pitchFamily="18" charset="0"/>
              </a:rPr>
              <a:t> </a:t>
            </a:r>
            <a:r>
              <a:rPr lang="en-US" sz="3600" b="1" dirty="0" err="1">
                <a:solidFill>
                  <a:srgbClr val="0000CC"/>
                </a:solidFill>
                <a:latin typeface="Times New Roman" pitchFamily="18" charset="0"/>
                <a:cs typeface="Times New Roman" pitchFamily="18" charset="0"/>
              </a:rPr>
              <a:t>tấm</a:t>
            </a:r>
            <a:r>
              <a:rPr lang="en-US" sz="3600" b="1" dirty="0">
                <a:solidFill>
                  <a:srgbClr val="0000CC"/>
                </a:solidFill>
                <a:latin typeface="Times New Roman" pitchFamily="18" charset="0"/>
                <a:cs typeface="Times New Roman" pitchFamily="18" charset="0"/>
              </a:rPr>
              <a:t> </a:t>
            </a:r>
            <a:r>
              <a:rPr lang="en-US" sz="3600" b="1" dirty="0" err="1">
                <a:solidFill>
                  <a:srgbClr val="0000CC"/>
                </a:solidFill>
                <a:latin typeface="Times New Roman" pitchFamily="18" charset="0"/>
                <a:cs typeface="Times New Roman" pitchFamily="18" charset="0"/>
              </a:rPr>
              <a:t>khăn</a:t>
            </a:r>
            <a:r>
              <a:rPr lang="en-US" sz="3600" b="1" dirty="0">
                <a:solidFill>
                  <a:srgbClr val="0000CC"/>
                </a:solidFill>
                <a:latin typeface="Times New Roman" pitchFamily="18" charset="0"/>
                <a:cs typeface="Times New Roman" pitchFamily="18" charset="0"/>
              </a:rPr>
              <a:t> </a:t>
            </a:r>
            <a:r>
              <a:rPr lang="en-US" sz="3600" b="1" dirty="0" smtClean="0">
                <a:solidFill>
                  <a:srgbClr val="0000CC"/>
                </a:solidFill>
                <a:latin typeface="Times New Roman" pitchFamily="18" charset="0"/>
                <a:cs typeface="Times New Roman" pitchFamily="18" charset="0"/>
              </a:rPr>
              <a:t>m</a:t>
            </a:r>
            <a:r>
              <a:rPr lang="vi-VN" sz="3600" b="1" dirty="0" smtClean="0">
                <a:solidFill>
                  <a:srgbClr val="0000CC"/>
                </a:solidFill>
                <a:latin typeface="Times New Roman" pitchFamily="18" charset="0"/>
                <a:cs typeface="Times New Roman" pitchFamily="18" charset="0"/>
              </a:rPr>
              <a:t>ỏng</a:t>
            </a:r>
            <a:r>
              <a:rPr lang="en-US" sz="3600" b="1" dirty="0" smtClean="0">
                <a:solidFill>
                  <a:srgbClr val="0000CC"/>
                </a:solidFill>
                <a:latin typeface="Times New Roman" pitchFamily="18" charset="0"/>
                <a:cs typeface="Times New Roman" pitchFamily="18" charset="0"/>
              </a:rPr>
              <a:t>; </a:t>
            </a:r>
            <a:r>
              <a:rPr lang="en-US" sz="3600" b="1" dirty="0" err="1">
                <a:solidFill>
                  <a:srgbClr val="0000CC"/>
                </a:solidFill>
                <a:latin typeface="Times New Roman" pitchFamily="18" charset="0"/>
                <a:cs typeface="Times New Roman" pitchFamily="18" charset="0"/>
              </a:rPr>
              <a:t>lá</a:t>
            </a:r>
            <a:r>
              <a:rPr lang="en-US" sz="3600" b="1" dirty="0">
                <a:solidFill>
                  <a:srgbClr val="0000CC"/>
                </a:solidFill>
                <a:latin typeface="Times New Roman" pitchFamily="18" charset="0"/>
                <a:cs typeface="Times New Roman" pitchFamily="18" charset="0"/>
              </a:rPr>
              <a:t> </a:t>
            </a:r>
            <a:r>
              <a:rPr lang="en-US" sz="3600" b="1" dirty="0" err="1">
                <a:solidFill>
                  <a:srgbClr val="0000CC"/>
                </a:solidFill>
                <a:latin typeface="Times New Roman" pitchFamily="18" charset="0"/>
                <a:cs typeface="Times New Roman" pitchFamily="18" charset="0"/>
              </a:rPr>
              <a:t>cây</a:t>
            </a:r>
            <a:r>
              <a:rPr lang="en-US" sz="3600" b="1" dirty="0">
                <a:solidFill>
                  <a:srgbClr val="0000CC"/>
                </a:solidFill>
                <a:latin typeface="Times New Roman" pitchFamily="18" charset="0"/>
                <a:cs typeface="Times New Roman" pitchFamily="18" charset="0"/>
              </a:rPr>
              <a:t> bay </a:t>
            </a:r>
            <a:r>
              <a:rPr lang="en-US" sz="3600" b="1" dirty="0" err="1">
                <a:solidFill>
                  <a:srgbClr val="0000CC"/>
                </a:solidFill>
                <a:latin typeface="Times New Roman" pitchFamily="18" charset="0"/>
                <a:cs typeface="Times New Roman" pitchFamily="18" charset="0"/>
              </a:rPr>
              <a:t>như</a:t>
            </a:r>
            <a:r>
              <a:rPr lang="en-US" sz="3600" b="1" dirty="0">
                <a:solidFill>
                  <a:srgbClr val="0000CC"/>
                </a:solidFill>
                <a:latin typeface="Times New Roman" pitchFamily="18" charset="0"/>
                <a:cs typeface="Times New Roman" pitchFamily="18" charset="0"/>
              </a:rPr>
              <a:t> </a:t>
            </a:r>
            <a:r>
              <a:rPr lang="en-US" sz="3600" b="1" dirty="0" err="1">
                <a:solidFill>
                  <a:srgbClr val="0000CC"/>
                </a:solidFill>
                <a:latin typeface="Times New Roman" pitchFamily="18" charset="0"/>
                <a:cs typeface="Times New Roman" pitchFamily="18" charset="0"/>
              </a:rPr>
              <a:t>làn</a:t>
            </a:r>
            <a:r>
              <a:rPr lang="en-US" sz="3600" b="1" dirty="0">
                <a:solidFill>
                  <a:srgbClr val="0000CC"/>
                </a:solidFill>
                <a:latin typeface="Times New Roman" pitchFamily="18" charset="0"/>
                <a:cs typeface="Times New Roman" pitchFamily="18" charset="0"/>
              </a:rPr>
              <a:t> </a:t>
            </a:r>
            <a:r>
              <a:rPr lang="en-US" sz="3600" b="1" dirty="0" err="1">
                <a:solidFill>
                  <a:srgbClr val="0000CC"/>
                </a:solidFill>
                <a:latin typeface="Times New Roman" pitchFamily="18" charset="0"/>
                <a:cs typeface="Times New Roman" pitchFamily="18" charset="0"/>
              </a:rPr>
              <a:t>tóc</a:t>
            </a:r>
            <a:r>
              <a:rPr lang="en-US" sz="3600" b="1" dirty="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của</a:t>
            </a:r>
            <a:r>
              <a:rPr lang="en-US" sz="3600" b="1" dirty="0" smtClean="0">
                <a:solidFill>
                  <a:srgbClr val="0000CC"/>
                </a:solidFill>
                <a:latin typeface="Times New Roman" pitchFamily="18" charset="0"/>
                <a:cs typeface="Times New Roman" pitchFamily="18" charset="0"/>
              </a:rPr>
              <a:t> </a:t>
            </a:r>
            <a:r>
              <a:rPr lang="en-US" sz="3600" b="1" dirty="0" err="1">
                <a:solidFill>
                  <a:srgbClr val="0000CC"/>
                </a:solidFill>
                <a:latin typeface="Times New Roman" pitchFamily="18" charset="0"/>
                <a:cs typeface="Times New Roman" pitchFamily="18" charset="0"/>
              </a:rPr>
              <a:t>một</a:t>
            </a:r>
            <a:r>
              <a:rPr lang="en-US" sz="3600" b="1" dirty="0">
                <a:solidFill>
                  <a:srgbClr val="0000CC"/>
                </a:solidFill>
                <a:latin typeface="Times New Roman" pitchFamily="18" charset="0"/>
                <a:cs typeface="Times New Roman" pitchFamily="18" charset="0"/>
              </a:rPr>
              <a:t> </a:t>
            </a:r>
            <a:r>
              <a:rPr lang="en-US" sz="3600" b="1" dirty="0" err="1">
                <a:solidFill>
                  <a:srgbClr val="0000CC"/>
                </a:solidFill>
                <a:latin typeface="Times New Roman" pitchFamily="18" charset="0"/>
                <a:cs typeface="Times New Roman" pitchFamily="18" charset="0"/>
              </a:rPr>
              <a:t>bà</a:t>
            </a:r>
            <a:r>
              <a:rPr lang="en-US" sz="3600" b="1" dirty="0">
                <a:solidFill>
                  <a:srgbClr val="0000CC"/>
                </a:solidFill>
                <a:latin typeface="Times New Roman" pitchFamily="18" charset="0"/>
                <a:cs typeface="Times New Roman" pitchFamily="18" charset="0"/>
              </a:rPr>
              <a:t> </a:t>
            </a:r>
            <a:r>
              <a:rPr lang="en-US" sz="3600" b="1" dirty="0" err="1">
                <a:solidFill>
                  <a:srgbClr val="0000CC"/>
                </a:solidFill>
                <a:latin typeface="Times New Roman" pitchFamily="18" charset="0"/>
                <a:cs typeface="Times New Roman" pitchFamily="18" charset="0"/>
              </a:rPr>
              <a:t>tiên</a:t>
            </a:r>
            <a:r>
              <a:rPr lang="en-US" sz="3600" b="1" dirty="0">
                <a:solidFill>
                  <a:srgbClr val="0000CC"/>
                </a:solidFill>
                <a:latin typeface="Times New Roman" pitchFamily="18" charset="0"/>
                <a:cs typeface="Times New Roman" pitchFamily="18" charset="0"/>
              </a:rPr>
              <a:t> </a:t>
            </a:r>
            <a:r>
              <a:rPr lang="en-US" sz="3600" b="1" dirty="0" err="1">
                <a:solidFill>
                  <a:srgbClr val="0000CC"/>
                </a:solidFill>
                <a:latin typeface="Times New Roman" pitchFamily="18" charset="0"/>
                <a:cs typeface="Times New Roman" pitchFamily="18" charset="0"/>
              </a:rPr>
              <a:t>đang</a:t>
            </a:r>
            <a:r>
              <a:rPr lang="en-US" sz="3600" b="1" dirty="0">
                <a:solidFill>
                  <a:srgbClr val="0000CC"/>
                </a:solidFill>
                <a:latin typeface="Times New Roman" pitchFamily="18" charset="0"/>
                <a:cs typeface="Times New Roman" pitchFamily="18" charset="0"/>
              </a:rPr>
              <a:t> </a:t>
            </a:r>
            <a:r>
              <a:rPr lang="en-US" sz="3600" b="1" dirty="0" err="1">
                <a:solidFill>
                  <a:srgbClr val="0000CC"/>
                </a:solidFill>
                <a:latin typeface="Times New Roman" pitchFamily="18" charset="0"/>
                <a:cs typeface="Times New Roman" pitchFamily="18" charset="0"/>
              </a:rPr>
              <a:t>hướng</a:t>
            </a:r>
            <a:r>
              <a:rPr lang="en-US" sz="3600" b="1" dirty="0">
                <a:solidFill>
                  <a:srgbClr val="0000CC"/>
                </a:solidFill>
                <a:latin typeface="Times New Roman" pitchFamily="18" charset="0"/>
                <a:cs typeface="Times New Roman" pitchFamily="18" charset="0"/>
              </a:rPr>
              <a:t> </a:t>
            </a:r>
            <a:r>
              <a:rPr lang="en-US" sz="3600" b="1" dirty="0" err="1">
                <a:solidFill>
                  <a:srgbClr val="0000CC"/>
                </a:solidFill>
                <a:latin typeface="Times New Roman" pitchFamily="18" charset="0"/>
                <a:cs typeface="Times New Roman" pitchFamily="18" charset="0"/>
              </a:rPr>
              <a:t>mặt</a:t>
            </a:r>
            <a:r>
              <a:rPr lang="en-US" sz="3600" b="1" dirty="0">
                <a:solidFill>
                  <a:srgbClr val="0000CC"/>
                </a:solidFill>
                <a:latin typeface="Times New Roman" pitchFamily="18" charset="0"/>
                <a:cs typeface="Times New Roman" pitchFamily="18" charset="0"/>
              </a:rPr>
              <a:t> </a:t>
            </a:r>
            <a:r>
              <a:rPr lang="en-US" sz="3600" b="1" dirty="0" err="1">
                <a:solidFill>
                  <a:srgbClr val="0000CC"/>
                </a:solidFill>
                <a:latin typeface="Times New Roman" pitchFamily="18" charset="0"/>
                <a:cs typeface="Times New Roman" pitchFamily="18" charset="0"/>
              </a:rPr>
              <a:t>về</a:t>
            </a:r>
            <a:r>
              <a:rPr lang="en-US" sz="3600" b="1" dirty="0">
                <a:solidFill>
                  <a:srgbClr val="0000CC"/>
                </a:solidFill>
                <a:latin typeface="Times New Roman" pitchFamily="18" charset="0"/>
                <a:cs typeface="Times New Roman" pitchFamily="18" charset="0"/>
              </a:rPr>
              <a:t> </a:t>
            </a:r>
            <a:r>
              <a:rPr lang="en-US" sz="3600" b="1" dirty="0" err="1">
                <a:solidFill>
                  <a:srgbClr val="0000CC"/>
                </a:solidFill>
                <a:latin typeface="Times New Roman" pitchFamily="18" charset="0"/>
                <a:cs typeface="Times New Roman" pitchFamily="18" charset="0"/>
              </a:rPr>
              <a:t>phía</a:t>
            </a:r>
            <a:r>
              <a:rPr lang="en-US" sz="3600" b="1" dirty="0">
                <a:solidFill>
                  <a:srgbClr val="0000CC"/>
                </a:solidFill>
                <a:latin typeface="Times New Roman" pitchFamily="18" charset="0"/>
                <a:cs typeface="Times New Roman" pitchFamily="18" charset="0"/>
              </a:rPr>
              <a:t> </a:t>
            </a:r>
            <a:r>
              <a:rPr lang="en-US" sz="3600" b="1" dirty="0" err="1">
                <a:solidFill>
                  <a:srgbClr val="0000CC"/>
                </a:solidFill>
                <a:latin typeface="Times New Roman" pitchFamily="18" charset="0"/>
                <a:cs typeface="Times New Roman" pitchFamily="18" charset="0"/>
              </a:rPr>
              <a:t>biển</a:t>
            </a:r>
            <a:r>
              <a:rPr lang="en-US" sz="3600" b="1" dirty="0">
                <a:solidFill>
                  <a:srgbClr val="0000CC"/>
                </a:solidFill>
                <a:latin typeface="Times New Roman" pitchFamily="18" charset="0"/>
                <a:cs typeface="Times New Roman" pitchFamily="18" charset="0"/>
              </a:rPr>
              <a:t>.</a:t>
            </a:r>
          </a:p>
        </p:txBody>
      </p:sp>
      <p:sp>
        <p:nvSpPr>
          <p:cNvPr id="25" name="Text Box 14"/>
          <p:cNvSpPr txBox="1">
            <a:spLocks noChangeArrowheads="1"/>
          </p:cNvSpPr>
          <p:nvPr/>
        </p:nvSpPr>
        <p:spPr bwMode="auto">
          <a:xfrm>
            <a:off x="5852320" y="1266918"/>
            <a:ext cx="5778272" cy="6375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43689" tIns="71844" rIns="143689" bIns="71844">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ts val="1800"/>
              </a:spcBef>
              <a:defRPr/>
            </a:pPr>
            <a:r>
              <a:rPr lang="en-US" sz="32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BÀI 18: </a:t>
            </a:r>
            <a:r>
              <a:rPr lang="en-US" sz="3200" b="1" dirty="0" err="1">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Núi</a:t>
            </a:r>
            <a:r>
              <a:rPr lang="en-US" sz="32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3200" b="1" dirty="0" err="1">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quê</a:t>
            </a:r>
            <a:r>
              <a:rPr lang="en-US" sz="32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3200" b="1" dirty="0" err="1">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tôi</a:t>
            </a:r>
            <a:r>
              <a:rPr lang="en-US" sz="32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(T1,2)</a:t>
            </a:r>
          </a:p>
        </p:txBody>
      </p:sp>
      <p:cxnSp>
        <p:nvCxnSpPr>
          <p:cNvPr id="22" name="Straight Connector 21"/>
          <p:cNvCxnSpPr/>
          <p:nvPr/>
        </p:nvCxnSpPr>
        <p:spPr>
          <a:xfrm>
            <a:off x="5448300" y="2667000"/>
            <a:ext cx="0" cy="6019800"/>
          </a:xfrm>
          <a:prstGeom prst="line">
            <a:avLst/>
          </a:prstGeom>
          <a:ln>
            <a:solidFill>
              <a:srgbClr val="0000CC"/>
            </a:solidFill>
          </a:ln>
        </p:spPr>
        <p:style>
          <a:lnRef idx="2">
            <a:schemeClr val="dk1"/>
          </a:lnRef>
          <a:fillRef idx="0">
            <a:schemeClr val="dk1"/>
          </a:fillRef>
          <a:effectRef idx="1">
            <a:schemeClr val="dk1"/>
          </a:effectRef>
          <a:fontRef idx="minor">
            <a:schemeClr val="tx1"/>
          </a:fontRef>
        </p:style>
      </p:cxnSp>
      <p:sp>
        <p:nvSpPr>
          <p:cNvPr id="23" name="Rectangle 22"/>
          <p:cNvSpPr/>
          <p:nvPr/>
        </p:nvSpPr>
        <p:spPr>
          <a:xfrm>
            <a:off x="425375" y="2989421"/>
            <a:ext cx="2743199" cy="646331"/>
          </a:xfrm>
          <a:prstGeom prst="rect">
            <a:avLst/>
          </a:prstGeom>
        </p:spPr>
        <p:txBody>
          <a:bodyPr wrap="square">
            <a:spAutoFit/>
          </a:bodyPr>
          <a:lstStyle/>
          <a:p>
            <a:pPr algn="just"/>
            <a:r>
              <a:rPr lang="en-US" sz="3600" b="1" i="1" dirty="0" err="1">
                <a:solidFill>
                  <a:srgbClr val="FF0000"/>
                </a:solidFill>
                <a:latin typeface="Times New Roman" pitchFamily="18" charset="0"/>
                <a:cs typeface="Times New Roman" pitchFamily="18" charset="0"/>
              </a:rPr>
              <a:t>x</a:t>
            </a:r>
            <a:r>
              <a:rPr lang="en-US" sz="3600" b="1" i="1" dirty="0" err="1" smtClean="0">
                <a:solidFill>
                  <a:srgbClr val="0000CC"/>
                </a:solidFill>
                <a:latin typeface="Times New Roman" pitchFamily="18" charset="0"/>
                <a:cs typeface="Times New Roman" pitchFamily="18" charset="0"/>
              </a:rPr>
              <a:t>anh</a:t>
            </a:r>
            <a:r>
              <a:rPr lang="en-US" sz="3600" b="1" i="1" dirty="0" smtClean="0">
                <a:solidFill>
                  <a:srgbClr val="0000CC"/>
                </a:solidFill>
                <a:latin typeface="Times New Roman" pitchFamily="18" charset="0"/>
                <a:cs typeface="Times New Roman" pitchFamily="18" charset="0"/>
              </a:rPr>
              <a:t> </a:t>
            </a:r>
            <a:r>
              <a:rPr lang="en-US" sz="3600" b="1" i="1" dirty="0" err="1" smtClean="0">
                <a:solidFill>
                  <a:srgbClr val="FF0000"/>
                </a:solidFill>
                <a:latin typeface="Times New Roman" pitchFamily="18" charset="0"/>
                <a:cs typeface="Times New Roman" pitchFamily="18" charset="0"/>
              </a:rPr>
              <a:t>th</a:t>
            </a:r>
            <a:r>
              <a:rPr lang="en-US" sz="3600" b="1" i="1" dirty="0" err="1" smtClean="0">
                <a:solidFill>
                  <a:srgbClr val="0000CC"/>
                </a:solidFill>
                <a:latin typeface="Times New Roman" pitchFamily="18" charset="0"/>
                <a:cs typeface="Times New Roman" pitchFamily="18" charset="0"/>
              </a:rPr>
              <a:t>ẫm</a:t>
            </a:r>
            <a:r>
              <a:rPr lang="en-US" sz="3600" b="1" i="1" dirty="0" smtClean="0">
                <a:solidFill>
                  <a:srgbClr val="0000CC"/>
                </a:solidFill>
                <a:latin typeface="Times New Roman" pitchFamily="18" charset="0"/>
                <a:cs typeface="Times New Roman" pitchFamily="18" charset="0"/>
              </a:rPr>
              <a:t>, </a:t>
            </a:r>
            <a:endParaRPr lang="en-US" sz="3600" b="1" dirty="0">
              <a:solidFill>
                <a:srgbClr val="0000CC"/>
              </a:solidFill>
              <a:latin typeface="Times New Roman" pitchFamily="18" charset="0"/>
              <a:cs typeface="Times New Roman" pitchFamily="18" charset="0"/>
            </a:endParaRPr>
          </a:p>
        </p:txBody>
      </p:sp>
      <p:sp>
        <p:nvSpPr>
          <p:cNvPr id="24" name="Rectangle 23"/>
          <p:cNvSpPr/>
          <p:nvPr/>
        </p:nvSpPr>
        <p:spPr>
          <a:xfrm>
            <a:off x="289719" y="4660880"/>
            <a:ext cx="4953000" cy="3416320"/>
          </a:xfrm>
          <a:prstGeom prst="rect">
            <a:avLst/>
          </a:prstGeom>
        </p:spPr>
        <p:txBody>
          <a:bodyPr wrap="square">
            <a:spAutoFit/>
          </a:bodyPr>
          <a:lstStyle/>
          <a:p>
            <a:pPr algn="just"/>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Từ</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xa</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xa</a:t>
            </a:r>
            <a:r>
              <a:rPr lang="en-US" sz="3600" b="1" dirty="0" smtClean="0">
                <a:solidFill>
                  <a:srgbClr val="0000CC"/>
                </a:solidFill>
                <a:latin typeface="Times New Roman" pitchFamily="18" charset="0"/>
                <a:cs typeface="Times New Roman" pitchFamily="18" charset="0"/>
              </a:rPr>
              <a:t>,</a:t>
            </a:r>
            <a:r>
              <a:rPr lang="en-US" sz="3600" b="1" dirty="0" smtClean="0">
                <a:solidFill>
                  <a:srgbClr val="FF0000"/>
                </a:solidFill>
                <a:latin typeface="Times New Roman" pitchFamily="18" charset="0"/>
                <a:cs typeface="Times New Roman" pitchFamily="18" charset="0"/>
              </a:rPr>
              <a:t>/</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trên</a:t>
            </a:r>
            <a:r>
              <a:rPr lang="en-US" sz="3600" b="1" dirty="0" smtClean="0">
                <a:solidFill>
                  <a:srgbClr val="0000CC"/>
                </a:solidFill>
                <a:latin typeface="Times New Roman" pitchFamily="18" charset="0"/>
                <a:cs typeface="Times New Roman" pitchFamily="18" charset="0"/>
              </a:rPr>
              <a:t> con </a:t>
            </a:r>
            <a:r>
              <a:rPr lang="en-US" sz="3600" b="1" dirty="0" err="1" smtClean="0">
                <a:solidFill>
                  <a:srgbClr val="0000CC"/>
                </a:solidFill>
                <a:latin typeface="Times New Roman" pitchFamily="18" charset="0"/>
                <a:cs typeface="Times New Roman" pitchFamily="18" charset="0"/>
              </a:rPr>
              <a:t>đường</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đất</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đỏ</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chạy</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về</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làng</a:t>
            </a:r>
            <a:r>
              <a:rPr lang="en-US" sz="3600" b="1" dirty="0" smtClean="0">
                <a:solidFill>
                  <a:srgbClr val="0000CC"/>
                </a:solidFill>
                <a:latin typeface="Times New Roman" pitchFamily="18" charset="0"/>
                <a:cs typeface="Times New Roman" pitchFamily="18" charset="0"/>
              </a:rPr>
              <a:t>,</a:t>
            </a:r>
            <a:r>
              <a:rPr lang="en-US" sz="3600" b="1" dirty="0" smtClean="0">
                <a:solidFill>
                  <a:srgbClr val="FF0000"/>
                </a:solidFill>
                <a:latin typeface="Times New Roman" pitchFamily="18" charset="0"/>
                <a:cs typeface="Times New Roman" pitchFamily="18" charset="0"/>
              </a:rPr>
              <a:t>/</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tôi</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đã</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trông</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thấy</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bóng</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núi</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quê</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tôi</a:t>
            </a:r>
            <a:r>
              <a:rPr lang="en-US" sz="3600" b="1" dirty="0" smtClean="0">
                <a:solidFill>
                  <a:srgbClr val="FF0000"/>
                </a:solidFill>
                <a:latin typeface="Times New Roman" pitchFamily="18" charset="0"/>
                <a:cs typeface="Times New Roman" pitchFamily="18" charset="0"/>
              </a:rPr>
              <a:t>/</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xanh</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thẫm</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trên</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bầu</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trời</a:t>
            </a:r>
            <a:r>
              <a:rPr lang="en-US" sz="3600" b="1" dirty="0" smtClean="0">
                <a:solidFill>
                  <a:srgbClr val="0000CC"/>
                </a:solidFill>
                <a:latin typeface="Times New Roman" pitchFamily="18" charset="0"/>
                <a:cs typeface="Times New Roman" pitchFamily="18" charset="0"/>
              </a:rPr>
              <a:t> </a:t>
            </a:r>
            <a:r>
              <a:rPr lang="en-US" sz="3600" b="1" err="1" smtClean="0">
                <a:solidFill>
                  <a:srgbClr val="0000CC"/>
                </a:solidFill>
                <a:latin typeface="Times New Roman" pitchFamily="18" charset="0"/>
                <a:cs typeface="Times New Roman" pitchFamily="18" charset="0"/>
              </a:rPr>
              <a:t>mây</a:t>
            </a:r>
            <a:r>
              <a:rPr lang="en-US" sz="3600" b="1" smtClean="0">
                <a:solidFill>
                  <a:srgbClr val="0000CC"/>
                </a:solidFill>
                <a:latin typeface="Times New Roman" pitchFamily="18" charset="0"/>
                <a:cs typeface="Times New Roman" pitchFamily="18" charset="0"/>
              </a:rPr>
              <a:t> trắng.</a:t>
            </a:r>
            <a:r>
              <a:rPr lang="en-US" sz="3600" b="1" smtClean="0">
                <a:solidFill>
                  <a:srgbClr val="FF0000"/>
                </a:solidFill>
                <a:latin typeface="Times New Roman" pitchFamily="18" charset="0"/>
                <a:cs typeface="Times New Roman" pitchFamily="18" charset="0"/>
              </a:rPr>
              <a:t>//</a:t>
            </a:r>
            <a:endParaRPr lang="en-US" sz="3600" b="1" dirty="0" smtClean="0">
              <a:solidFill>
                <a:srgbClr val="FF0000"/>
              </a:solidFill>
              <a:latin typeface="Times New Roman" pitchFamily="18" charset="0"/>
              <a:cs typeface="Times New Roman" pitchFamily="18" charset="0"/>
            </a:endParaRPr>
          </a:p>
        </p:txBody>
      </p:sp>
      <p:sp>
        <p:nvSpPr>
          <p:cNvPr id="33" name="Rectangle 32"/>
          <p:cNvSpPr/>
          <p:nvPr/>
        </p:nvSpPr>
        <p:spPr>
          <a:xfrm>
            <a:off x="2842418" y="2975173"/>
            <a:ext cx="1638301" cy="646331"/>
          </a:xfrm>
          <a:prstGeom prst="rect">
            <a:avLst/>
          </a:prstGeom>
        </p:spPr>
        <p:txBody>
          <a:bodyPr wrap="square">
            <a:spAutoFit/>
          </a:bodyPr>
          <a:lstStyle/>
          <a:p>
            <a:pPr algn="just"/>
            <a:r>
              <a:rPr lang="en-US" sz="3600" b="1" i="1" dirty="0" err="1" smtClean="0">
                <a:solidFill>
                  <a:srgbClr val="FF0000"/>
                </a:solidFill>
                <a:latin typeface="Times New Roman" pitchFamily="18" charset="0"/>
                <a:cs typeface="Times New Roman" pitchFamily="18" charset="0"/>
              </a:rPr>
              <a:t>l</a:t>
            </a:r>
            <a:r>
              <a:rPr lang="en-US" sz="3600" b="1" i="1" dirty="0" err="1" smtClean="0">
                <a:solidFill>
                  <a:srgbClr val="0000CC"/>
                </a:solidFill>
                <a:latin typeface="Times New Roman" pitchFamily="18" charset="0"/>
                <a:cs typeface="Times New Roman" pitchFamily="18" charset="0"/>
              </a:rPr>
              <a:t>á</a:t>
            </a:r>
            <a:r>
              <a:rPr lang="en-US" sz="3600" b="1" i="1" dirty="0" smtClean="0">
                <a:solidFill>
                  <a:srgbClr val="0000CC"/>
                </a:solidFill>
                <a:latin typeface="Times New Roman" pitchFamily="18" charset="0"/>
                <a:cs typeface="Times New Roman" pitchFamily="18" charset="0"/>
              </a:rPr>
              <a:t> </a:t>
            </a:r>
            <a:r>
              <a:rPr lang="en-US" sz="3600" b="1" i="1" dirty="0" err="1" smtClean="0">
                <a:solidFill>
                  <a:srgbClr val="FF0000"/>
                </a:solidFill>
                <a:latin typeface="Times New Roman" pitchFamily="18" charset="0"/>
                <a:cs typeface="Times New Roman" pitchFamily="18" charset="0"/>
              </a:rPr>
              <a:t>tr</a:t>
            </a:r>
            <a:r>
              <a:rPr lang="en-US" sz="3600" b="1" i="1" dirty="0" err="1" smtClean="0">
                <a:solidFill>
                  <a:srgbClr val="0000CC"/>
                </a:solidFill>
                <a:latin typeface="Times New Roman" pitchFamily="18" charset="0"/>
                <a:cs typeface="Times New Roman" pitchFamily="18" charset="0"/>
              </a:rPr>
              <a:t>e</a:t>
            </a:r>
            <a:r>
              <a:rPr lang="en-US" sz="3600" b="1" i="1" dirty="0" smtClean="0">
                <a:solidFill>
                  <a:srgbClr val="0000CC"/>
                </a:solidFill>
                <a:latin typeface="Times New Roman" pitchFamily="18" charset="0"/>
                <a:cs typeface="Times New Roman" pitchFamily="18" charset="0"/>
              </a:rPr>
              <a:t>,</a:t>
            </a:r>
            <a:endParaRPr lang="en-US" sz="3600" b="1" dirty="0">
              <a:solidFill>
                <a:srgbClr val="0000CC"/>
              </a:solidFill>
              <a:latin typeface="Times New Roman" pitchFamily="18" charset="0"/>
              <a:cs typeface="Times New Roman" pitchFamily="18" charset="0"/>
            </a:endParaRPr>
          </a:p>
        </p:txBody>
      </p:sp>
      <p:sp>
        <p:nvSpPr>
          <p:cNvPr id="34" name="Rectangle 33"/>
          <p:cNvSpPr/>
          <p:nvPr/>
        </p:nvSpPr>
        <p:spPr>
          <a:xfrm>
            <a:off x="2250337" y="3620869"/>
            <a:ext cx="2366797" cy="646331"/>
          </a:xfrm>
          <a:prstGeom prst="rect">
            <a:avLst/>
          </a:prstGeom>
        </p:spPr>
        <p:txBody>
          <a:bodyPr wrap="square">
            <a:spAutoFit/>
          </a:bodyPr>
          <a:lstStyle/>
          <a:p>
            <a:pPr algn="just"/>
            <a:r>
              <a:rPr lang="en-US" sz="3600" b="1" i="1" dirty="0" err="1" smtClean="0">
                <a:solidFill>
                  <a:srgbClr val="FF0000"/>
                </a:solidFill>
                <a:latin typeface="Times New Roman" pitchFamily="18" charset="0"/>
                <a:cs typeface="Times New Roman" pitchFamily="18" charset="0"/>
              </a:rPr>
              <a:t>r</a:t>
            </a:r>
            <a:r>
              <a:rPr lang="en-US" sz="3600" b="1" i="1" dirty="0" err="1" smtClean="0">
                <a:solidFill>
                  <a:srgbClr val="0000CC"/>
                </a:solidFill>
                <a:latin typeface="Times New Roman" pitchFamily="18" charset="0"/>
                <a:cs typeface="Times New Roman" pitchFamily="18" charset="0"/>
              </a:rPr>
              <a:t>ười</a:t>
            </a:r>
            <a:r>
              <a:rPr lang="en-US" sz="3600" b="1" i="1" dirty="0" smtClean="0">
                <a:solidFill>
                  <a:srgbClr val="0000CC"/>
                </a:solidFill>
                <a:latin typeface="Times New Roman" pitchFamily="18" charset="0"/>
                <a:cs typeface="Times New Roman" pitchFamily="18" charset="0"/>
              </a:rPr>
              <a:t> </a:t>
            </a:r>
            <a:r>
              <a:rPr lang="en-US" sz="3600" b="1" i="1" dirty="0" err="1" smtClean="0">
                <a:solidFill>
                  <a:srgbClr val="FF0000"/>
                </a:solidFill>
                <a:latin typeface="Times New Roman" pitchFamily="18" charset="0"/>
                <a:cs typeface="Times New Roman" pitchFamily="18" charset="0"/>
              </a:rPr>
              <a:t>r</a:t>
            </a:r>
            <a:r>
              <a:rPr lang="en-US" sz="3600" b="1" i="1" dirty="0" err="1" smtClean="0">
                <a:solidFill>
                  <a:srgbClr val="0000CC"/>
                </a:solidFill>
                <a:latin typeface="Times New Roman" pitchFamily="18" charset="0"/>
                <a:cs typeface="Times New Roman" pitchFamily="18" charset="0"/>
              </a:rPr>
              <a:t>ượi</a:t>
            </a:r>
            <a:r>
              <a:rPr lang="en-US" sz="3600" b="1" i="1" dirty="0" smtClean="0">
                <a:solidFill>
                  <a:srgbClr val="0000CC"/>
                </a:solidFill>
                <a:latin typeface="Times New Roman" pitchFamily="18" charset="0"/>
                <a:cs typeface="Times New Roman" pitchFamily="18" charset="0"/>
              </a:rPr>
              <a:t>, </a:t>
            </a:r>
            <a:endParaRPr lang="en-US" sz="3600" b="1" dirty="0">
              <a:solidFill>
                <a:srgbClr val="0000CC"/>
              </a:solidFill>
              <a:latin typeface="Times New Roman" pitchFamily="18" charset="0"/>
              <a:cs typeface="Times New Roman" pitchFamily="18" charset="0"/>
            </a:endParaRPr>
          </a:p>
        </p:txBody>
      </p:sp>
      <p:sp>
        <p:nvSpPr>
          <p:cNvPr id="35" name="Rectangle 34"/>
          <p:cNvSpPr/>
          <p:nvPr/>
        </p:nvSpPr>
        <p:spPr>
          <a:xfrm>
            <a:off x="571653" y="3610192"/>
            <a:ext cx="2262982" cy="646331"/>
          </a:xfrm>
          <a:prstGeom prst="rect">
            <a:avLst/>
          </a:prstGeom>
        </p:spPr>
        <p:txBody>
          <a:bodyPr wrap="square">
            <a:spAutoFit/>
          </a:bodyPr>
          <a:lstStyle/>
          <a:p>
            <a:pPr algn="just"/>
            <a:r>
              <a:rPr lang="en-US" sz="3600" b="1" i="1" dirty="0" err="1" smtClean="0">
                <a:solidFill>
                  <a:srgbClr val="FF0000"/>
                </a:solidFill>
                <a:latin typeface="Times New Roman" pitchFamily="18" charset="0"/>
                <a:cs typeface="Times New Roman" pitchFamily="18" charset="0"/>
              </a:rPr>
              <a:t>ch</a:t>
            </a:r>
            <a:r>
              <a:rPr lang="en-US" sz="3600" b="1" i="1" dirty="0" err="1" smtClean="0">
                <a:solidFill>
                  <a:srgbClr val="0000CC"/>
                </a:solidFill>
                <a:latin typeface="Times New Roman" pitchFamily="18" charset="0"/>
                <a:cs typeface="Times New Roman" pitchFamily="18" charset="0"/>
              </a:rPr>
              <a:t>e</a:t>
            </a:r>
            <a:r>
              <a:rPr lang="en-US" sz="3600" b="1" i="1" dirty="0" smtClean="0">
                <a:solidFill>
                  <a:srgbClr val="0000CC"/>
                </a:solidFill>
                <a:latin typeface="Times New Roman" pitchFamily="18" charset="0"/>
                <a:cs typeface="Times New Roman" pitchFamily="18" charset="0"/>
              </a:rPr>
              <a:t> </a:t>
            </a:r>
            <a:r>
              <a:rPr lang="en-US" sz="3600" b="1" i="1" dirty="0" err="1" smtClean="0">
                <a:solidFill>
                  <a:srgbClr val="FF0000"/>
                </a:solidFill>
                <a:latin typeface="Times New Roman" pitchFamily="18" charset="0"/>
                <a:cs typeface="Times New Roman" pitchFamily="18" charset="0"/>
              </a:rPr>
              <a:t>r</a:t>
            </a:r>
            <a:r>
              <a:rPr lang="en-US" sz="3600" b="1" i="1" dirty="0" err="1" smtClean="0">
                <a:solidFill>
                  <a:srgbClr val="0000CC"/>
                </a:solidFill>
                <a:latin typeface="Times New Roman" pitchFamily="18" charset="0"/>
                <a:cs typeface="Times New Roman" pitchFamily="18" charset="0"/>
              </a:rPr>
              <a:t>ợp</a:t>
            </a:r>
            <a:r>
              <a:rPr lang="en-US" sz="3600" b="1" i="1" dirty="0" smtClean="0">
                <a:solidFill>
                  <a:srgbClr val="0000CC"/>
                </a:solidFill>
                <a:latin typeface="Times New Roman" pitchFamily="18" charset="0"/>
                <a:cs typeface="Times New Roman" pitchFamily="18" charset="0"/>
              </a:rPr>
              <a:t>, </a:t>
            </a:r>
            <a:endParaRPr lang="en-US" sz="3600" b="1" dirty="0">
              <a:solidFill>
                <a:srgbClr val="0000CC"/>
              </a:solidFill>
              <a:latin typeface="Times New Roman" pitchFamily="18" charset="0"/>
              <a:cs typeface="Times New Roman" pitchFamily="18" charset="0"/>
            </a:endParaRPr>
          </a:p>
        </p:txBody>
      </p:sp>
    </p:spTree>
    <p:extLst>
      <p:ext uri="{BB962C8B-B14F-4D97-AF65-F5344CB8AC3E}">
        <p14:creationId xmlns:p14="http://schemas.microsoft.com/office/powerpoint/2010/main" val="1788120817"/>
      </p:ext>
    </p:extLst>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500"/>
                                        <p:tgtEl>
                                          <p:spTgt spid="4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p:cNvGrpSpPr/>
          <p:nvPr/>
        </p:nvGrpSpPr>
        <p:grpSpPr>
          <a:xfrm>
            <a:off x="4617134" y="149573"/>
            <a:ext cx="7013458" cy="1117345"/>
            <a:chOff x="4539228" y="210532"/>
            <a:chExt cx="6895119" cy="1117345"/>
          </a:xfrm>
        </p:grpSpPr>
        <p:grpSp>
          <p:nvGrpSpPr>
            <p:cNvPr id="15" name="Group 14"/>
            <p:cNvGrpSpPr/>
            <p:nvPr/>
          </p:nvGrpSpPr>
          <p:grpSpPr>
            <a:xfrm>
              <a:off x="4539228" y="210532"/>
              <a:ext cx="6895119" cy="1117345"/>
              <a:chOff x="4539228" y="210532"/>
              <a:chExt cx="6895119" cy="1117345"/>
            </a:xfrm>
          </p:grpSpPr>
          <p:sp>
            <p:nvSpPr>
              <p:cNvPr id="17" name="TextBox 16"/>
              <p:cNvSpPr txBox="1"/>
              <p:nvPr/>
            </p:nvSpPr>
            <p:spPr>
              <a:xfrm>
                <a:off x="4539228" y="210532"/>
                <a:ext cx="6895119" cy="646331"/>
              </a:xfrm>
              <a:prstGeom prst="rect">
                <a:avLst/>
              </a:prstGeom>
              <a:noFill/>
            </p:spPr>
            <p:txBody>
              <a:bodyPr wrap="none" rtlCol="0">
                <a:spAutoFit/>
              </a:bodyPr>
              <a:lstStyle/>
              <a:p>
                <a:r>
                  <a:rPr lang="en-US" sz="3600" smtClean="0">
                    <a:solidFill>
                      <a:srgbClr val="0000CC"/>
                    </a:solidFill>
                    <a:latin typeface="Times New Roman" pitchFamily="18" charset="0"/>
                    <a:cs typeface="Times New Roman" pitchFamily="18" charset="0"/>
                  </a:rPr>
                  <a:t>Thứ……ngày…..tháng…..năm…….</a:t>
                </a:r>
                <a:endParaRPr lang="en-US" sz="3600">
                  <a:solidFill>
                    <a:srgbClr val="0000CC"/>
                  </a:solidFill>
                  <a:latin typeface="Times New Roman" pitchFamily="18" charset="0"/>
                  <a:cs typeface="Times New Roman" pitchFamily="18" charset="0"/>
                </a:endParaRPr>
              </a:p>
            </p:txBody>
          </p:sp>
          <p:sp>
            <p:nvSpPr>
              <p:cNvPr id="18" name="TextBox 17"/>
              <p:cNvSpPr txBox="1"/>
              <p:nvPr/>
            </p:nvSpPr>
            <p:spPr>
              <a:xfrm>
                <a:off x="6651116" y="743102"/>
                <a:ext cx="2564962" cy="584775"/>
              </a:xfrm>
              <a:prstGeom prst="rect">
                <a:avLst/>
              </a:prstGeom>
              <a:noFill/>
            </p:spPr>
            <p:txBody>
              <a:bodyPr wrap="none" rtlCol="0">
                <a:spAutoFit/>
              </a:bodyPr>
              <a:lstStyle/>
              <a:p>
                <a:r>
                  <a:rPr lang="en-US" sz="3200" b="1" smtClean="0">
                    <a:solidFill>
                      <a:srgbClr val="FF0066"/>
                    </a:solidFill>
                    <a:latin typeface="Times New Roman" pitchFamily="18" charset="0"/>
                    <a:cs typeface="Times New Roman" pitchFamily="18" charset="0"/>
                  </a:rPr>
                  <a:t>TIẾNG VIỆT</a:t>
                </a:r>
                <a:endParaRPr lang="en-US" sz="3200" b="1">
                  <a:solidFill>
                    <a:srgbClr val="FF0066"/>
                  </a:solidFill>
                  <a:latin typeface="Times New Roman" pitchFamily="18" charset="0"/>
                  <a:cs typeface="Times New Roman" pitchFamily="18" charset="0"/>
                </a:endParaRPr>
              </a:p>
            </p:txBody>
          </p:sp>
        </p:grpSp>
        <p:cxnSp>
          <p:nvCxnSpPr>
            <p:cNvPr id="16" name="Straight Connector 15"/>
            <p:cNvCxnSpPr/>
            <p:nvPr/>
          </p:nvCxnSpPr>
          <p:spPr>
            <a:xfrm>
              <a:off x="6826235" y="1288554"/>
              <a:ext cx="2194560"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grpSp>
        <p:nvGrpSpPr>
          <p:cNvPr id="27" name="Group 26"/>
          <p:cNvGrpSpPr/>
          <p:nvPr/>
        </p:nvGrpSpPr>
        <p:grpSpPr>
          <a:xfrm>
            <a:off x="1718225" y="1891336"/>
            <a:ext cx="2319747" cy="699983"/>
            <a:chOff x="1259767" y="1442589"/>
            <a:chExt cx="2319747" cy="699983"/>
          </a:xfrm>
        </p:grpSpPr>
        <p:sp>
          <p:nvSpPr>
            <p:cNvPr id="28" name="Rectangle 27"/>
            <p:cNvSpPr/>
            <p:nvPr/>
          </p:nvSpPr>
          <p:spPr>
            <a:xfrm>
              <a:off x="1259767" y="1442589"/>
              <a:ext cx="2319747" cy="654607"/>
            </a:xfrm>
            <a:prstGeom prst="rect">
              <a:avLst/>
            </a:prstGeom>
            <a:noFill/>
          </p:spPr>
          <p:txBody>
            <a:bodyPr wrap="none" lIns="69156" tIns="34578" rIns="69156" bIns="34578">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3800" b="1" smtClean="0">
                  <a:ln w="11430"/>
                  <a:solidFill>
                    <a:srgbClr val="0000FF"/>
                  </a:solidFill>
                  <a:latin typeface="Times New Roman" pitchFamily="18" charset="0"/>
                  <a:cs typeface="Times New Roman" pitchFamily="18" charset="0"/>
                </a:rPr>
                <a:t>Luyện đọc</a:t>
              </a:r>
              <a:endParaRPr lang="en-US" sz="3800" b="1">
                <a:ln w="11430"/>
                <a:solidFill>
                  <a:srgbClr val="0000FF"/>
                </a:solidFill>
                <a:latin typeface="Times New Roman" pitchFamily="18" charset="0"/>
                <a:cs typeface="Times New Roman" pitchFamily="18" charset="0"/>
              </a:endParaRPr>
            </a:p>
          </p:txBody>
        </p:sp>
        <p:cxnSp>
          <p:nvCxnSpPr>
            <p:cNvPr id="29" name="Straight Connector 28"/>
            <p:cNvCxnSpPr/>
            <p:nvPr/>
          </p:nvCxnSpPr>
          <p:spPr>
            <a:xfrm>
              <a:off x="1338517" y="2142572"/>
              <a:ext cx="2209800"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grpSp>
        <p:nvGrpSpPr>
          <p:cNvPr id="30" name="Group 29"/>
          <p:cNvGrpSpPr/>
          <p:nvPr/>
        </p:nvGrpSpPr>
        <p:grpSpPr>
          <a:xfrm>
            <a:off x="8753147" y="1907107"/>
            <a:ext cx="2877445" cy="685384"/>
            <a:chOff x="1024127" y="1442589"/>
            <a:chExt cx="2877445" cy="685384"/>
          </a:xfrm>
        </p:grpSpPr>
        <p:sp>
          <p:nvSpPr>
            <p:cNvPr id="31" name="Rectangle 30"/>
            <p:cNvSpPr/>
            <p:nvPr/>
          </p:nvSpPr>
          <p:spPr>
            <a:xfrm>
              <a:off x="1024127" y="1442589"/>
              <a:ext cx="2791030" cy="654607"/>
            </a:xfrm>
            <a:prstGeom prst="rect">
              <a:avLst/>
            </a:prstGeom>
            <a:noFill/>
          </p:spPr>
          <p:txBody>
            <a:bodyPr wrap="none" lIns="69156" tIns="34578" rIns="69156" bIns="34578">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3800" b="1" smtClean="0">
                  <a:ln w="11430"/>
                  <a:solidFill>
                    <a:srgbClr val="0000FF"/>
                  </a:solidFill>
                  <a:latin typeface="Times New Roman" pitchFamily="18" charset="0"/>
                  <a:cs typeface="Times New Roman" pitchFamily="18" charset="0"/>
                </a:rPr>
                <a:t>Tìm hiểu bài</a:t>
              </a:r>
              <a:endParaRPr lang="en-US" sz="3800" b="1">
                <a:ln w="11430"/>
                <a:solidFill>
                  <a:srgbClr val="0000FF"/>
                </a:solidFill>
                <a:latin typeface="Times New Roman" pitchFamily="18" charset="0"/>
                <a:cs typeface="Times New Roman" pitchFamily="18" charset="0"/>
              </a:endParaRPr>
            </a:p>
          </p:txBody>
        </p:sp>
        <p:cxnSp>
          <p:nvCxnSpPr>
            <p:cNvPr id="32" name="Straight Connector 31"/>
            <p:cNvCxnSpPr/>
            <p:nvPr/>
          </p:nvCxnSpPr>
          <p:spPr>
            <a:xfrm>
              <a:off x="1095099" y="2127973"/>
              <a:ext cx="2806473"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sp>
        <p:nvSpPr>
          <p:cNvPr id="42" name="Rectangle 41"/>
          <p:cNvSpPr/>
          <p:nvPr/>
        </p:nvSpPr>
        <p:spPr>
          <a:xfrm>
            <a:off x="5600701" y="2743200"/>
            <a:ext cx="10233818" cy="1754326"/>
          </a:xfrm>
          <a:prstGeom prst="rect">
            <a:avLst/>
          </a:prstGeom>
        </p:spPr>
        <p:txBody>
          <a:bodyPr wrap="square">
            <a:spAutoFit/>
          </a:bodyPr>
          <a:lstStyle/>
          <a:p>
            <a:pPr algn="just"/>
            <a:r>
              <a:rPr lang="en-US" sz="3600" b="1" dirty="0" smtClean="0">
                <a:solidFill>
                  <a:srgbClr val="FF0000"/>
                </a:solidFill>
                <a:latin typeface="Times New Roman" pitchFamily="18" charset="0"/>
                <a:cs typeface="Times New Roman" pitchFamily="18" charset="0"/>
              </a:rPr>
              <a:t>     </a:t>
            </a:r>
            <a:r>
              <a:rPr lang="en-US" sz="3600" b="1" dirty="0" err="1">
                <a:solidFill>
                  <a:srgbClr val="FF0000"/>
                </a:solidFill>
                <a:latin typeface="Times New Roman" pitchFamily="18" charset="0"/>
                <a:cs typeface="Times New Roman" pitchFamily="18" charset="0"/>
              </a:rPr>
              <a:t>Câu</a:t>
            </a:r>
            <a:r>
              <a:rPr lang="en-US" sz="3600" b="1" dirty="0">
                <a:solidFill>
                  <a:srgbClr val="FF0000"/>
                </a:solidFill>
                <a:latin typeface="Times New Roman" pitchFamily="18" charset="0"/>
                <a:cs typeface="Times New Roman" pitchFamily="18" charset="0"/>
              </a:rPr>
              <a:t> 4: </a:t>
            </a:r>
            <a:r>
              <a:rPr lang="en-US" sz="3600" b="1" dirty="0" err="1">
                <a:solidFill>
                  <a:srgbClr val="FF0000"/>
                </a:solidFill>
                <a:latin typeface="Times New Roman" pitchFamily="18" charset="0"/>
                <a:cs typeface="Times New Roman" pitchFamily="18" charset="0"/>
              </a:rPr>
              <a:t>Tác</a:t>
            </a:r>
            <a:r>
              <a:rPr lang="en-US" sz="3600" b="1" dirty="0">
                <a:solidFill>
                  <a:srgbClr val="FF0000"/>
                </a:solidFill>
                <a:latin typeface="Times New Roman" pitchFamily="18" charset="0"/>
                <a:cs typeface="Times New Roman" pitchFamily="18" charset="0"/>
              </a:rPr>
              <a:t> </a:t>
            </a:r>
            <a:r>
              <a:rPr lang="en-US" sz="3600" b="1" dirty="0" err="1">
                <a:solidFill>
                  <a:srgbClr val="FF0000"/>
                </a:solidFill>
                <a:latin typeface="Times New Roman" pitchFamily="18" charset="0"/>
                <a:cs typeface="Times New Roman" pitchFamily="18" charset="0"/>
              </a:rPr>
              <a:t>giả</a:t>
            </a:r>
            <a:r>
              <a:rPr lang="en-US" sz="3600" b="1" dirty="0">
                <a:solidFill>
                  <a:srgbClr val="FF0000"/>
                </a:solidFill>
                <a:latin typeface="Times New Roman" pitchFamily="18" charset="0"/>
                <a:cs typeface="Times New Roman" pitchFamily="18" charset="0"/>
              </a:rPr>
              <a:t> </a:t>
            </a:r>
            <a:r>
              <a:rPr lang="en-US" sz="3600" b="1" dirty="0" err="1">
                <a:solidFill>
                  <a:srgbClr val="FF0000"/>
                </a:solidFill>
                <a:latin typeface="Times New Roman" pitchFamily="18" charset="0"/>
                <a:cs typeface="Times New Roman" pitchFamily="18" charset="0"/>
              </a:rPr>
              <a:t>cảm</a:t>
            </a:r>
            <a:r>
              <a:rPr lang="en-US" sz="3600" b="1" dirty="0">
                <a:solidFill>
                  <a:srgbClr val="FF0000"/>
                </a:solidFill>
                <a:latin typeface="Times New Roman" pitchFamily="18" charset="0"/>
                <a:cs typeface="Times New Roman" pitchFamily="18" charset="0"/>
              </a:rPr>
              <a:t> </a:t>
            </a:r>
            <a:r>
              <a:rPr lang="en-US" sz="3600" b="1" dirty="0" err="1">
                <a:solidFill>
                  <a:srgbClr val="FF0000"/>
                </a:solidFill>
                <a:latin typeface="Times New Roman" pitchFamily="18" charset="0"/>
                <a:cs typeface="Times New Roman" pitchFamily="18" charset="0"/>
              </a:rPr>
              <a:t>nhận</a:t>
            </a:r>
            <a:r>
              <a:rPr lang="en-US" sz="3600" b="1" dirty="0">
                <a:solidFill>
                  <a:srgbClr val="FF0000"/>
                </a:solidFill>
                <a:latin typeface="Times New Roman" pitchFamily="18" charset="0"/>
                <a:cs typeface="Times New Roman" pitchFamily="18" charset="0"/>
              </a:rPr>
              <a:t> </a:t>
            </a:r>
            <a:r>
              <a:rPr lang="en-US" sz="3600" b="1" dirty="0" err="1">
                <a:solidFill>
                  <a:srgbClr val="FF0000"/>
                </a:solidFill>
                <a:latin typeface="Times New Roman" pitchFamily="18" charset="0"/>
                <a:cs typeface="Times New Roman" pitchFamily="18" charset="0"/>
              </a:rPr>
              <a:t>được</a:t>
            </a:r>
            <a:r>
              <a:rPr lang="en-US" sz="3600" b="1" dirty="0">
                <a:solidFill>
                  <a:srgbClr val="FF0000"/>
                </a:solidFill>
                <a:latin typeface="Times New Roman" pitchFamily="18" charset="0"/>
                <a:cs typeface="Times New Roman" pitchFamily="18" charset="0"/>
              </a:rPr>
              <a:t> </a:t>
            </a:r>
            <a:r>
              <a:rPr lang="en-US" sz="3600" b="1" dirty="0" err="1">
                <a:solidFill>
                  <a:srgbClr val="FF0000"/>
                </a:solidFill>
                <a:latin typeface="Times New Roman" pitchFamily="18" charset="0"/>
                <a:cs typeface="Times New Roman" pitchFamily="18" charset="0"/>
              </a:rPr>
              <a:t>những</a:t>
            </a:r>
            <a:r>
              <a:rPr lang="en-US" sz="3600" b="1" dirty="0">
                <a:solidFill>
                  <a:srgbClr val="FF0000"/>
                </a:solidFill>
                <a:latin typeface="Times New Roman" pitchFamily="18" charset="0"/>
                <a:cs typeface="Times New Roman" pitchFamily="18" charset="0"/>
              </a:rPr>
              <a:t> </a:t>
            </a:r>
            <a:r>
              <a:rPr lang="en-US" sz="3600" b="1" dirty="0" err="1">
                <a:solidFill>
                  <a:srgbClr val="FF0000"/>
                </a:solidFill>
                <a:latin typeface="Times New Roman" pitchFamily="18" charset="0"/>
                <a:cs typeface="Times New Roman" pitchFamily="18" charset="0"/>
              </a:rPr>
              <a:t>âm</a:t>
            </a:r>
            <a:r>
              <a:rPr lang="en-US" sz="3600" b="1" dirty="0">
                <a:solidFill>
                  <a:srgbClr val="FF0000"/>
                </a:solidFill>
                <a:latin typeface="Times New Roman" pitchFamily="18" charset="0"/>
                <a:cs typeface="Times New Roman" pitchFamily="18" charset="0"/>
              </a:rPr>
              <a:t> </a:t>
            </a:r>
            <a:r>
              <a:rPr lang="en-US" sz="3600" b="1" dirty="0" err="1">
                <a:solidFill>
                  <a:srgbClr val="FF0000"/>
                </a:solidFill>
                <a:latin typeface="Times New Roman" pitchFamily="18" charset="0"/>
                <a:cs typeface="Times New Roman" pitchFamily="18" charset="0"/>
              </a:rPr>
              <a:t>thanh</a:t>
            </a:r>
            <a:r>
              <a:rPr lang="en-US" sz="3600" b="1" dirty="0">
                <a:solidFill>
                  <a:srgbClr val="FF0000"/>
                </a:solidFill>
                <a:latin typeface="Times New Roman" pitchFamily="18" charset="0"/>
                <a:cs typeface="Times New Roman" pitchFamily="18" charset="0"/>
              </a:rPr>
              <a:t> </a:t>
            </a:r>
            <a:r>
              <a:rPr lang="en-US" sz="3600" b="1" dirty="0" err="1">
                <a:solidFill>
                  <a:srgbClr val="FF0000"/>
                </a:solidFill>
                <a:latin typeface="Times New Roman" pitchFamily="18" charset="0"/>
                <a:cs typeface="Times New Roman" pitchFamily="18" charset="0"/>
              </a:rPr>
              <a:t>nào</a:t>
            </a:r>
            <a:r>
              <a:rPr lang="en-US" sz="3600" b="1" dirty="0">
                <a:solidFill>
                  <a:srgbClr val="FF0000"/>
                </a:solidFill>
                <a:latin typeface="Times New Roman" pitchFamily="18" charset="0"/>
                <a:cs typeface="Times New Roman" pitchFamily="18" charset="0"/>
              </a:rPr>
              <a:t>, </a:t>
            </a:r>
            <a:r>
              <a:rPr lang="en-US" sz="3600" b="1" dirty="0" err="1">
                <a:solidFill>
                  <a:srgbClr val="FF0000"/>
                </a:solidFill>
                <a:latin typeface="Times New Roman" pitchFamily="18" charset="0"/>
                <a:cs typeface="Times New Roman" pitchFamily="18" charset="0"/>
              </a:rPr>
              <a:t>những</a:t>
            </a:r>
            <a:r>
              <a:rPr lang="en-US" sz="3600" b="1" dirty="0">
                <a:solidFill>
                  <a:srgbClr val="FF0000"/>
                </a:solidFill>
                <a:latin typeface="Times New Roman" pitchFamily="18" charset="0"/>
                <a:cs typeface="Times New Roman" pitchFamily="18" charset="0"/>
              </a:rPr>
              <a:t> </a:t>
            </a:r>
            <a:r>
              <a:rPr lang="en-US" sz="3600" b="1" dirty="0" err="1">
                <a:solidFill>
                  <a:srgbClr val="FF0000"/>
                </a:solidFill>
                <a:latin typeface="Times New Roman" pitchFamily="18" charset="0"/>
                <a:cs typeface="Times New Roman" pitchFamily="18" charset="0"/>
              </a:rPr>
              <a:t>hương</a:t>
            </a:r>
            <a:r>
              <a:rPr lang="en-US" sz="3600" b="1" dirty="0">
                <a:solidFill>
                  <a:srgbClr val="FF0000"/>
                </a:solidFill>
                <a:latin typeface="Times New Roman" pitchFamily="18" charset="0"/>
                <a:cs typeface="Times New Roman" pitchFamily="18" charset="0"/>
              </a:rPr>
              <a:t> </a:t>
            </a:r>
            <a:r>
              <a:rPr lang="en-US" sz="3600" b="1" dirty="0" err="1">
                <a:solidFill>
                  <a:srgbClr val="FF0000"/>
                </a:solidFill>
                <a:latin typeface="Times New Roman" pitchFamily="18" charset="0"/>
                <a:cs typeface="Times New Roman" pitchFamily="18" charset="0"/>
              </a:rPr>
              <a:t>thơm</a:t>
            </a:r>
            <a:r>
              <a:rPr lang="en-US" sz="3600" b="1" dirty="0">
                <a:solidFill>
                  <a:srgbClr val="FF0000"/>
                </a:solidFill>
                <a:latin typeface="Times New Roman" pitchFamily="18" charset="0"/>
                <a:cs typeface="Times New Roman" pitchFamily="18" charset="0"/>
              </a:rPr>
              <a:t> </a:t>
            </a:r>
            <a:r>
              <a:rPr lang="en-US" sz="3600" b="1" dirty="0" err="1">
                <a:solidFill>
                  <a:srgbClr val="FF0000"/>
                </a:solidFill>
                <a:latin typeface="Times New Roman" pitchFamily="18" charset="0"/>
                <a:cs typeface="Times New Roman" pitchFamily="18" charset="0"/>
              </a:rPr>
              <a:t>nào</a:t>
            </a:r>
            <a:r>
              <a:rPr lang="en-US" sz="3600" b="1" dirty="0">
                <a:solidFill>
                  <a:srgbClr val="FF0000"/>
                </a:solidFill>
                <a:latin typeface="Times New Roman" pitchFamily="18" charset="0"/>
                <a:cs typeface="Times New Roman" pitchFamily="18" charset="0"/>
              </a:rPr>
              <a:t> </a:t>
            </a:r>
            <a:r>
              <a:rPr lang="en-US" sz="3600" b="1" dirty="0" err="1">
                <a:solidFill>
                  <a:srgbClr val="FF0000"/>
                </a:solidFill>
                <a:latin typeface="Times New Roman" pitchFamily="18" charset="0"/>
                <a:cs typeface="Times New Roman" pitchFamily="18" charset="0"/>
              </a:rPr>
              <a:t>của</a:t>
            </a:r>
            <a:r>
              <a:rPr lang="en-US" sz="3600" b="1" dirty="0">
                <a:solidFill>
                  <a:srgbClr val="FF0000"/>
                </a:solidFill>
                <a:latin typeface="Times New Roman" pitchFamily="18" charset="0"/>
                <a:cs typeface="Times New Roman" pitchFamily="18" charset="0"/>
              </a:rPr>
              <a:t> </a:t>
            </a:r>
            <a:r>
              <a:rPr lang="en-US" sz="3600" b="1" dirty="0" err="1">
                <a:solidFill>
                  <a:srgbClr val="FF0000"/>
                </a:solidFill>
                <a:latin typeface="Times New Roman" pitchFamily="18" charset="0"/>
                <a:cs typeface="Times New Roman" pitchFamily="18" charset="0"/>
              </a:rPr>
              <a:t>vùng</a:t>
            </a:r>
            <a:r>
              <a:rPr lang="en-US" sz="3600" b="1" dirty="0">
                <a:solidFill>
                  <a:srgbClr val="FF0000"/>
                </a:solidFill>
                <a:latin typeface="Times New Roman" pitchFamily="18" charset="0"/>
                <a:cs typeface="Times New Roman" pitchFamily="18" charset="0"/>
              </a:rPr>
              <a:t> </a:t>
            </a:r>
            <a:r>
              <a:rPr lang="en-US" sz="3600" b="1" dirty="0" err="1">
                <a:solidFill>
                  <a:srgbClr val="FF0000"/>
                </a:solidFill>
                <a:latin typeface="Times New Roman" pitchFamily="18" charset="0"/>
                <a:cs typeface="Times New Roman" pitchFamily="18" charset="0"/>
              </a:rPr>
              <a:t>núi</a:t>
            </a:r>
            <a:r>
              <a:rPr lang="en-US" sz="3600" b="1" dirty="0">
                <a:solidFill>
                  <a:srgbClr val="FF0000"/>
                </a:solidFill>
                <a:latin typeface="Times New Roman" pitchFamily="18" charset="0"/>
                <a:cs typeface="Times New Roman" pitchFamily="18" charset="0"/>
              </a:rPr>
              <a:t> </a:t>
            </a:r>
            <a:r>
              <a:rPr lang="en-US" sz="3600" b="1" dirty="0" err="1">
                <a:solidFill>
                  <a:srgbClr val="FF0000"/>
                </a:solidFill>
                <a:latin typeface="Times New Roman" pitchFamily="18" charset="0"/>
                <a:cs typeface="Times New Roman" pitchFamily="18" charset="0"/>
              </a:rPr>
              <a:t>quê</a:t>
            </a:r>
            <a:r>
              <a:rPr lang="en-US" sz="3600" b="1" dirty="0">
                <a:solidFill>
                  <a:srgbClr val="FF0000"/>
                </a:solidFill>
                <a:latin typeface="Times New Roman" pitchFamily="18" charset="0"/>
                <a:cs typeface="Times New Roman" pitchFamily="18" charset="0"/>
              </a:rPr>
              <a:t> </a:t>
            </a:r>
            <a:r>
              <a:rPr lang="en-US" sz="3600" b="1" dirty="0" err="1">
                <a:solidFill>
                  <a:srgbClr val="FF0000"/>
                </a:solidFill>
                <a:latin typeface="Times New Roman" pitchFamily="18" charset="0"/>
                <a:cs typeface="Times New Roman" pitchFamily="18" charset="0"/>
              </a:rPr>
              <a:t>mình</a:t>
            </a:r>
            <a:r>
              <a:rPr lang="en-US" sz="3600" b="1" dirty="0">
                <a:solidFill>
                  <a:srgbClr val="FF0000"/>
                </a:solidFill>
                <a:latin typeface="Times New Roman" pitchFamily="18" charset="0"/>
                <a:cs typeface="Times New Roman" pitchFamily="18" charset="0"/>
              </a:rPr>
              <a:t>?</a:t>
            </a:r>
          </a:p>
        </p:txBody>
      </p:sp>
      <p:sp>
        <p:nvSpPr>
          <p:cNvPr id="12" name="Rectangle 11"/>
          <p:cNvSpPr/>
          <p:nvPr/>
        </p:nvSpPr>
        <p:spPr>
          <a:xfrm>
            <a:off x="5623719" y="4679990"/>
            <a:ext cx="10210801" cy="1754326"/>
          </a:xfrm>
          <a:prstGeom prst="rect">
            <a:avLst/>
          </a:prstGeom>
        </p:spPr>
        <p:txBody>
          <a:bodyPr wrap="square">
            <a:spAutoFit/>
          </a:bodyPr>
          <a:lstStyle/>
          <a:p>
            <a:pPr algn="just"/>
            <a:r>
              <a:rPr lang="nl-NL" sz="3600" b="1" dirty="0">
                <a:solidFill>
                  <a:srgbClr val="0000CC"/>
                </a:solidFill>
                <a:latin typeface="Times New Roman" pitchFamily="18" charset="0"/>
                <a:cs typeface="Times New Roman" pitchFamily="18" charset="0"/>
              </a:rPr>
              <a:t>-Từ xa xa, tác giả nghe thấy tiếng lá bạch đàn và lá tre reo, ngửi thấy hương thơm của chè xanh, của bếp nhà ai tỏa khói.</a:t>
            </a:r>
            <a:endParaRPr lang="en-US" sz="3600" b="1" dirty="0">
              <a:solidFill>
                <a:srgbClr val="0000CC"/>
              </a:solidFill>
              <a:latin typeface="Times New Roman" pitchFamily="18" charset="0"/>
              <a:cs typeface="Times New Roman" pitchFamily="18" charset="0"/>
            </a:endParaRPr>
          </a:p>
        </p:txBody>
      </p:sp>
      <p:sp>
        <p:nvSpPr>
          <p:cNvPr id="25" name="Text Box 14"/>
          <p:cNvSpPr txBox="1">
            <a:spLocks noChangeArrowheads="1"/>
          </p:cNvSpPr>
          <p:nvPr/>
        </p:nvSpPr>
        <p:spPr bwMode="auto">
          <a:xfrm>
            <a:off x="5852319" y="1266918"/>
            <a:ext cx="5257799" cy="6375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43689" tIns="71844" rIns="143689" bIns="71844">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ts val="1800"/>
              </a:spcBef>
              <a:defRPr/>
            </a:pPr>
            <a:r>
              <a:rPr lang="en-US" sz="32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BÀI 18: </a:t>
            </a:r>
            <a:r>
              <a:rPr lang="en-US" sz="3200" b="1" dirty="0" err="1">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Núi</a:t>
            </a:r>
            <a:r>
              <a:rPr lang="en-US" sz="32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3200" b="1" dirty="0" err="1">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quê</a:t>
            </a:r>
            <a:r>
              <a:rPr lang="en-US" sz="32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3200" b="1" dirty="0" err="1">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tôi</a:t>
            </a:r>
            <a:r>
              <a:rPr lang="en-US" sz="32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(T1,2)</a:t>
            </a:r>
          </a:p>
        </p:txBody>
      </p:sp>
      <p:cxnSp>
        <p:nvCxnSpPr>
          <p:cNvPr id="22" name="Straight Connector 21"/>
          <p:cNvCxnSpPr/>
          <p:nvPr/>
        </p:nvCxnSpPr>
        <p:spPr>
          <a:xfrm>
            <a:off x="5448300" y="2667000"/>
            <a:ext cx="0" cy="6019800"/>
          </a:xfrm>
          <a:prstGeom prst="line">
            <a:avLst/>
          </a:prstGeom>
          <a:ln>
            <a:solidFill>
              <a:srgbClr val="0000CC"/>
            </a:solidFill>
          </a:ln>
        </p:spPr>
        <p:style>
          <a:lnRef idx="2">
            <a:schemeClr val="dk1"/>
          </a:lnRef>
          <a:fillRef idx="0">
            <a:schemeClr val="dk1"/>
          </a:fillRef>
          <a:effectRef idx="1">
            <a:schemeClr val="dk1"/>
          </a:effectRef>
          <a:fontRef idx="minor">
            <a:schemeClr val="tx1"/>
          </a:fontRef>
        </p:style>
      </p:cxnSp>
      <p:sp>
        <p:nvSpPr>
          <p:cNvPr id="23" name="Rectangle 22"/>
          <p:cNvSpPr/>
          <p:nvPr/>
        </p:nvSpPr>
        <p:spPr>
          <a:xfrm>
            <a:off x="425375" y="2989421"/>
            <a:ext cx="2743199" cy="646331"/>
          </a:xfrm>
          <a:prstGeom prst="rect">
            <a:avLst/>
          </a:prstGeom>
        </p:spPr>
        <p:txBody>
          <a:bodyPr wrap="square">
            <a:spAutoFit/>
          </a:bodyPr>
          <a:lstStyle/>
          <a:p>
            <a:pPr algn="just"/>
            <a:r>
              <a:rPr lang="en-US" sz="3600" b="1" i="1" dirty="0" err="1">
                <a:solidFill>
                  <a:srgbClr val="FF0000"/>
                </a:solidFill>
                <a:latin typeface="Times New Roman" pitchFamily="18" charset="0"/>
                <a:cs typeface="Times New Roman" pitchFamily="18" charset="0"/>
              </a:rPr>
              <a:t>x</a:t>
            </a:r>
            <a:r>
              <a:rPr lang="en-US" sz="3600" b="1" i="1" dirty="0" err="1" smtClean="0">
                <a:solidFill>
                  <a:srgbClr val="0000CC"/>
                </a:solidFill>
                <a:latin typeface="Times New Roman" pitchFamily="18" charset="0"/>
                <a:cs typeface="Times New Roman" pitchFamily="18" charset="0"/>
              </a:rPr>
              <a:t>anh</a:t>
            </a:r>
            <a:r>
              <a:rPr lang="en-US" sz="3600" b="1" i="1" dirty="0" smtClean="0">
                <a:solidFill>
                  <a:srgbClr val="0000CC"/>
                </a:solidFill>
                <a:latin typeface="Times New Roman" pitchFamily="18" charset="0"/>
                <a:cs typeface="Times New Roman" pitchFamily="18" charset="0"/>
              </a:rPr>
              <a:t> </a:t>
            </a:r>
            <a:r>
              <a:rPr lang="en-US" sz="3600" b="1" i="1" dirty="0" err="1" smtClean="0">
                <a:solidFill>
                  <a:srgbClr val="FF0000"/>
                </a:solidFill>
                <a:latin typeface="Times New Roman" pitchFamily="18" charset="0"/>
                <a:cs typeface="Times New Roman" pitchFamily="18" charset="0"/>
              </a:rPr>
              <a:t>th</a:t>
            </a:r>
            <a:r>
              <a:rPr lang="en-US" sz="3600" b="1" i="1" dirty="0" err="1" smtClean="0">
                <a:solidFill>
                  <a:srgbClr val="0000CC"/>
                </a:solidFill>
                <a:latin typeface="Times New Roman" pitchFamily="18" charset="0"/>
                <a:cs typeface="Times New Roman" pitchFamily="18" charset="0"/>
              </a:rPr>
              <a:t>ẫm</a:t>
            </a:r>
            <a:r>
              <a:rPr lang="en-US" sz="3600" b="1" i="1" dirty="0" smtClean="0">
                <a:solidFill>
                  <a:srgbClr val="0000CC"/>
                </a:solidFill>
                <a:latin typeface="Times New Roman" pitchFamily="18" charset="0"/>
                <a:cs typeface="Times New Roman" pitchFamily="18" charset="0"/>
              </a:rPr>
              <a:t>, </a:t>
            </a:r>
            <a:endParaRPr lang="en-US" sz="3600" b="1" dirty="0">
              <a:solidFill>
                <a:srgbClr val="0000CC"/>
              </a:solidFill>
              <a:latin typeface="Times New Roman" pitchFamily="18" charset="0"/>
              <a:cs typeface="Times New Roman" pitchFamily="18" charset="0"/>
            </a:endParaRPr>
          </a:p>
        </p:txBody>
      </p:sp>
      <p:sp>
        <p:nvSpPr>
          <p:cNvPr id="24" name="Rectangle 23"/>
          <p:cNvSpPr/>
          <p:nvPr/>
        </p:nvSpPr>
        <p:spPr>
          <a:xfrm>
            <a:off x="289719" y="4660880"/>
            <a:ext cx="4953000" cy="3416320"/>
          </a:xfrm>
          <a:prstGeom prst="rect">
            <a:avLst/>
          </a:prstGeom>
        </p:spPr>
        <p:txBody>
          <a:bodyPr wrap="square">
            <a:spAutoFit/>
          </a:bodyPr>
          <a:lstStyle/>
          <a:p>
            <a:pPr algn="just"/>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Từ</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xa</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xa</a:t>
            </a:r>
            <a:r>
              <a:rPr lang="en-US" sz="3600" b="1" dirty="0" smtClean="0">
                <a:solidFill>
                  <a:srgbClr val="0000CC"/>
                </a:solidFill>
                <a:latin typeface="Times New Roman" pitchFamily="18" charset="0"/>
                <a:cs typeface="Times New Roman" pitchFamily="18" charset="0"/>
              </a:rPr>
              <a:t>,</a:t>
            </a:r>
            <a:r>
              <a:rPr lang="en-US" sz="3600" b="1" dirty="0" smtClean="0">
                <a:solidFill>
                  <a:srgbClr val="FF0000"/>
                </a:solidFill>
                <a:latin typeface="Times New Roman" pitchFamily="18" charset="0"/>
                <a:cs typeface="Times New Roman" pitchFamily="18" charset="0"/>
              </a:rPr>
              <a:t>/</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trên</a:t>
            </a:r>
            <a:r>
              <a:rPr lang="en-US" sz="3600" b="1" dirty="0" smtClean="0">
                <a:solidFill>
                  <a:srgbClr val="0000CC"/>
                </a:solidFill>
                <a:latin typeface="Times New Roman" pitchFamily="18" charset="0"/>
                <a:cs typeface="Times New Roman" pitchFamily="18" charset="0"/>
              </a:rPr>
              <a:t> con </a:t>
            </a:r>
            <a:r>
              <a:rPr lang="en-US" sz="3600" b="1" dirty="0" err="1" smtClean="0">
                <a:solidFill>
                  <a:srgbClr val="0000CC"/>
                </a:solidFill>
                <a:latin typeface="Times New Roman" pitchFamily="18" charset="0"/>
                <a:cs typeface="Times New Roman" pitchFamily="18" charset="0"/>
              </a:rPr>
              <a:t>đường</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đất</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đỏ</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chạy</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về</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làng</a:t>
            </a:r>
            <a:r>
              <a:rPr lang="en-US" sz="3600" b="1" dirty="0" smtClean="0">
                <a:solidFill>
                  <a:srgbClr val="0000CC"/>
                </a:solidFill>
                <a:latin typeface="Times New Roman" pitchFamily="18" charset="0"/>
                <a:cs typeface="Times New Roman" pitchFamily="18" charset="0"/>
              </a:rPr>
              <a:t>,</a:t>
            </a:r>
            <a:r>
              <a:rPr lang="en-US" sz="3600" b="1" dirty="0" smtClean="0">
                <a:solidFill>
                  <a:srgbClr val="FF0000"/>
                </a:solidFill>
                <a:latin typeface="Times New Roman" pitchFamily="18" charset="0"/>
                <a:cs typeface="Times New Roman" pitchFamily="18" charset="0"/>
              </a:rPr>
              <a:t>/</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tôi</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đã</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trông</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thấy</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bóng</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núi</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quê</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tôi</a:t>
            </a:r>
            <a:r>
              <a:rPr lang="en-US" sz="3600" b="1" dirty="0" smtClean="0">
                <a:solidFill>
                  <a:srgbClr val="FF0000"/>
                </a:solidFill>
                <a:latin typeface="Times New Roman" pitchFamily="18" charset="0"/>
                <a:cs typeface="Times New Roman" pitchFamily="18" charset="0"/>
              </a:rPr>
              <a:t>/</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xanh</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thẫm</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trên</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bầu</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trời</a:t>
            </a:r>
            <a:r>
              <a:rPr lang="en-US" sz="3600" b="1" dirty="0" smtClean="0">
                <a:solidFill>
                  <a:srgbClr val="0000CC"/>
                </a:solidFill>
                <a:latin typeface="Times New Roman" pitchFamily="18" charset="0"/>
                <a:cs typeface="Times New Roman" pitchFamily="18" charset="0"/>
              </a:rPr>
              <a:t> </a:t>
            </a:r>
            <a:r>
              <a:rPr lang="en-US" sz="3600" b="1" err="1" smtClean="0">
                <a:solidFill>
                  <a:srgbClr val="0000CC"/>
                </a:solidFill>
                <a:latin typeface="Times New Roman" pitchFamily="18" charset="0"/>
                <a:cs typeface="Times New Roman" pitchFamily="18" charset="0"/>
              </a:rPr>
              <a:t>mây</a:t>
            </a:r>
            <a:r>
              <a:rPr lang="en-US" sz="3600" b="1" smtClean="0">
                <a:solidFill>
                  <a:srgbClr val="0000CC"/>
                </a:solidFill>
                <a:latin typeface="Times New Roman" pitchFamily="18" charset="0"/>
                <a:cs typeface="Times New Roman" pitchFamily="18" charset="0"/>
              </a:rPr>
              <a:t> trắng.</a:t>
            </a:r>
            <a:r>
              <a:rPr lang="en-US" sz="3600" b="1" smtClean="0">
                <a:solidFill>
                  <a:srgbClr val="FF0000"/>
                </a:solidFill>
                <a:latin typeface="Times New Roman" pitchFamily="18" charset="0"/>
                <a:cs typeface="Times New Roman" pitchFamily="18" charset="0"/>
              </a:rPr>
              <a:t>//</a:t>
            </a:r>
            <a:endParaRPr lang="en-US" sz="3600" b="1" dirty="0" smtClean="0">
              <a:solidFill>
                <a:srgbClr val="FF0000"/>
              </a:solidFill>
              <a:latin typeface="Times New Roman" pitchFamily="18" charset="0"/>
              <a:cs typeface="Times New Roman" pitchFamily="18" charset="0"/>
            </a:endParaRPr>
          </a:p>
        </p:txBody>
      </p:sp>
      <p:sp>
        <p:nvSpPr>
          <p:cNvPr id="33" name="Rectangle 32"/>
          <p:cNvSpPr/>
          <p:nvPr/>
        </p:nvSpPr>
        <p:spPr>
          <a:xfrm>
            <a:off x="2842418" y="2975173"/>
            <a:ext cx="1638301" cy="646331"/>
          </a:xfrm>
          <a:prstGeom prst="rect">
            <a:avLst/>
          </a:prstGeom>
        </p:spPr>
        <p:txBody>
          <a:bodyPr wrap="square">
            <a:spAutoFit/>
          </a:bodyPr>
          <a:lstStyle/>
          <a:p>
            <a:pPr algn="just"/>
            <a:r>
              <a:rPr lang="en-US" sz="3600" b="1" i="1" dirty="0" err="1" smtClean="0">
                <a:solidFill>
                  <a:srgbClr val="FF0000"/>
                </a:solidFill>
                <a:latin typeface="Times New Roman" pitchFamily="18" charset="0"/>
                <a:cs typeface="Times New Roman" pitchFamily="18" charset="0"/>
              </a:rPr>
              <a:t>l</a:t>
            </a:r>
            <a:r>
              <a:rPr lang="en-US" sz="3600" b="1" i="1" dirty="0" err="1" smtClean="0">
                <a:solidFill>
                  <a:srgbClr val="0000CC"/>
                </a:solidFill>
                <a:latin typeface="Times New Roman" pitchFamily="18" charset="0"/>
                <a:cs typeface="Times New Roman" pitchFamily="18" charset="0"/>
              </a:rPr>
              <a:t>á</a:t>
            </a:r>
            <a:r>
              <a:rPr lang="en-US" sz="3600" b="1" i="1" dirty="0" smtClean="0">
                <a:solidFill>
                  <a:srgbClr val="0000CC"/>
                </a:solidFill>
                <a:latin typeface="Times New Roman" pitchFamily="18" charset="0"/>
                <a:cs typeface="Times New Roman" pitchFamily="18" charset="0"/>
              </a:rPr>
              <a:t> </a:t>
            </a:r>
            <a:r>
              <a:rPr lang="en-US" sz="3600" b="1" i="1" dirty="0" err="1" smtClean="0">
                <a:solidFill>
                  <a:srgbClr val="FF0000"/>
                </a:solidFill>
                <a:latin typeface="Times New Roman" pitchFamily="18" charset="0"/>
                <a:cs typeface="Times New Roman" pitchFamily="18" charset="0"/>
              </a:rPr>
              <a:t>tr</a:t>
            </a:r>
            <a:r>
              <a:rPr lang="en-US" sz="3600" b="1" i="1" dirty="0" err="1" smtClean="0">
                <a:solidFill>
                  <a:srgbClr val="0000CC"/>
                </a:solidFill>
                <a:latin typeface="Times New Roman" pitchFamily="18" charset="0"/>
                <a:cs typeface="Times New Roman" pitchFamily="18" charset="0"/>
              </a:rPr>
              <a:t>e</a:t>
            </a:r>
            <a:r>
              <a:rPr lang="en-US" sz="3600" b="1" i="1" dirty="0" smtClean="0">
                <a:solidFill>
                  <a:srgbClr val="0000CC"/>
                </a:solidFill>
                <a:latin typeface="Times New Roman" pitchFamily="18" charset="0"/>
                <a:cs typeface="Times New Roman" pitchFamily="18" charset="0"/>
              </a:rPr>
              <a:t>,</a:t>
            </a:r>
            <a:endParaRPr lang="en-US" sz="3600" b="1" dirty="0">
              <a:solidFill>
                <a:srgbClr val="0000CC"/>
              </a:solidFill>
              <a:latin typeface="Times New Roman" pitchFamily="18" charset="0"/>
              <a:cs typeface="Times New Roman" pitchFamily="18" charset="0"/>
            </a:endParaRPr>
          </a:p>
        </p:txBody>
      </p:sp>
      <p:sp>
        <p:nvSpPr>
          <p:cNvPr id="34" name="Rectangle 33"/>
          <p:cNvSpPr/>
          <p:nvPr/>
        </p:nvSpPr>
        <p:spPr>
          <a:xfrm>
            <a:off x="2250337" y="3620869"/>
            <a:ext cx="2366797" cy="646331"/>
          </a:xfrm>
          <a:prstGeom prst="rect">
            <a:avLst/>
          </a:prstGeom>
        </p:spPr>
        <p:txBody>
          <a:bodyPr wrap="square">
            <a:spAutoFit/>
          </a:bodyPr>
          <a:lstStyle/>
          <a:p>
            <a:pPr algn="just"/>
            <a:r>
              <a:rPr lang="en-US" sz="3600" b="1" i="1" dirty="0" err="1" smtClean="0">
                <a:solidFill>
                  <a:srgbClr val="FF0000"/>
                </a:solidFill>
                <a:latin typeface="Times New Roman" pitchFamily="18" charset="0"/>
                <a:cs typeface="Times New Roman" pitchFamily="18" charset="0"/>
              </a:rPr>
              <a:t>r</a:t>
            </a:r>
            <a:r>
              <a:rPr lang="en-US" sz="3600" b="1" i="1" dirty="0" err="1" smtClean="0">
                <a:solidFill>
                  <a:srgbClr val="0000CC"/>
                </a:solidFill>
                <a:latin typeface="Times New Roman" pitchFamily="18" charset="0"/>
                <a:cs typeface="Times New Roman" pitchFamily="18" charset="0"/>
              </a:rPr>
              <a:t>ười</a:t>
            </a:r>
            <a:r>
              <a:rPr lang="en-US" sz="3600" b="1" i="1" dirty="0" smtClean="0">
                <a:solidFill>
                  <a:srgbClr val="0000CC"/>
                </a:solidFill>
                <a:latin typeface="Times New Roman" pitchFamily="18" charset="0"/>
                <a:cs typeface="Times New Roman" pitchFamily="18" charset="0"/>
              </a:rPr>
              <a:t> </a:t>
            </a:r>
            <a:r>
              <a:rPr lang="en-US" sz="3600" b="1" i="1" dirty="0" err="1" smtClean="0">
                <a:solidFill>
                  <a:srgbClr val="FF0000"/>
                </a:solidFill>
                <a:latin typeface="Times New Roman" pitchFamily="18" charset="0"/>
                <a:cs typeface="Times New Roman" pitchFamily="18" charset="0"/>
              </a:rPr>
              <a:t>r</a:t>
            </a:r>
            <a:r>
              <a:rPr lang="en-US" sz="3600" b="1" i="1" dirty="0" err="1" smtClean="0">
                <a:solidFill>
                  <a:srgbClr val="0000CC"/>
                </a:solidFill>
                <a:latin typeface="Times New Roman" pitchFamily="18" charset="0"/>
                <a:cs typeface="Times New Roman" pitchFamily="18" charset="0"/>
              </a:rPr>
              <a:t>ượi</a:t>
            </a:r>
            <a:r>
              <a:rPr lang="en-US" sz="3600" b="1" i="1" dirty="0" smtClean="0">
                <a:solidFill>
                  <a:srgbClr val="0000CC"/>
                </a:solidFill>
                <a:latin typeface="Times New Roman" pitchFamily="18" charset="0"/>
                <a:cs typeface="Times New Roman" pitchFamily="18" charset="0"/>
              </a:rPr>
              <a:t>, </a:t>
            </a:r>
            <a:endParaRPr lang="en-US" sz="3600" b="1" dirty="0">
              <a:solidFill>
                <a:srgbClr val="0000CC"/>
              </a:solidFill>
              <a:latin typeface="Times New Roman" pitchFamily="18" charset="0"/>
              <a:cs typeface="Times New Roman" pitchFamily="18" charset="0"/>
            </a:endParaRPr>
          </a:p>
        </p:txBody>
      </p:sp>
      <p:sp>
        <p:nvSpPr>
          <p:cNvPr id="35" name="Rectangle 34"/>
          <p:cNvSpPr/>
          <p:nvPr/>
        </p:nvSpPr>
        <p:spPr>
          <a:xfrm>
            <a:off x="571653" y="3610192"/>
            <a:ext cx="2262982" cy="646331"/>
          </a:xfrm>
          <a:prstGeom prst="rect">
            <a:avLst/>
          </a:prstGeom>
        </p:spPr>
        <p:txBody>
          <a:bodyPr wrap="square">
            <a:spAutoFit/>
          </a:bodyPr>
          <a:lstStyle/>
          <a:p>
            <a:pPr algn="just"/>
            <a:r>
              <a:rPr lang="en-US" sz="3600" b="1" i="1" dirty="0" err="1" smtClean="0">
                <a:solidFill>
                  <a:srgbClr val="FF0000"/>
                </a:solidFill>
                <a:latin typeface="Times New Roman" pitchFamily="18" charset="0"/>
                <a:cs typeface="Times New Roman" pitchFamily="18" charset="0"/>
              </a:rPr>
              <a:t>ch</a:t>
            </a:r>
            <a:r>
              <a:rPr lang="en-US" sz="3600" b="1" i="1" dirty="0" err="1" smtClean="0">
                <a:solidFill>
                  <a:srgbClr val="0000CC"/>
                </a:solidFill>
                <a:latin typeface="Times New Roman" pitchFamily="18" charset="0"/>
                <a:cs typeface="Times New Roman" pitchFamily="18" charset="0"/>
              </a:rPr>
              <a:t>e</a:t>
            </a:r>
            <a:r>
              <a:rPr lang="en-US" sz="3600" b="1" i="1" dirty="0" smtClean="0">
                <a:solidFill>
                  <a:srgbClr val="0000CC"/>
                </a:solidFill>
                <a:latin typeface="Times New Roman" pitchFamily="18" charset="0"/>
                <a:cs typeface="Times New Roman" pitchFamily="18" charset="0"/>
              </a:rPr>
              <a:t> </a:t>
            </a:r>
            <a:r>
              <a:rPr lang="en-US" sz="3600" b="1" i="1" dirty="0" err="1" smtClean="0">
                <a:solidFill>
                  <a:srgbClr val="FF0000"/>
                </a:solidFill>
                <a:latin typeface="Times New Roman" pitchFamily="18" charset="0"/>
                <a:cs typeface="Times New Roman" pitchFamily="18" charset="0"/>
              </a:rPr>
              <a:t>r</a:t>
            </a:r>
            <a:r>
              <a:rPr lang="en-US" sz="3600" b="1" i="1" dirty="0" err="1" smtClean="0">
                <a:solidFill>
                  <a:srgbClr val="0000CC"/>
                </a:solidFill>
                <a:latin typeface="Times New Roman" pitchFamily="18" charset="0"/>
                <a:cs typeface="Times New Roman" pitchFamily="18" charset="0"/>
              </a:rPr>
              <a:t>ợp</a:t>
            </a:r>
            <a:r>
              <a:rPr lang="en-US" sz="3600" b="1" i="1" dirty="0" smtClean="0">
                <a:solidFill>
                  <a:srgbClr val="0000CC"/>
                </a:solidFill>
                <a:latin typeface="Times New Roman" pitchFamily="18" charset="0"/>
                <a:cs typeface="Times New Roman" pitchFamily="18" charset="0"/>
              </a:rPr>
              <a:t>, </a:t>
            </a:r>
            <a:endParaRPr lang="en-US" sz="3600" b="1" dirty="0">
              <a:solidFill>
                <a:srgbClr val="0000CC"/>
              </a:solidFill>
              <a:latin typeface="Times New Roman" pitchFamily="18" charset="0"/>
              <a:cs typeface="Times New Roman" pitchFamily="18" charset="0"/>
            </a:endParaRPr>
          </a:p>
        </p:txBody>
      </p:sp>
    </p:spTree>
    <p:extLst>
      <p:ext uri="{BB962C8B-B14F-4D97-AF65-F5344CB8AC3E}">
        <p14:creationId xmlns:p14="http://schemas.microsoft.com/office/powerpoint/2010/main" val="1046623289"/>
      </p:ext>
    </p:extLst>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500"/>
                                        <p:tgtEl>
                                          <p:spTgt spid="4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p:cNvGrpSpPr/>
          <p:nvPr/>
        </p:nvGrpSpPr>
        <p:grpSpPr>
          <a:xfrm>
            <a:off x="4617134" y="149573"/>
            <a:ext cx="7013458" cy="1117345"/>
            <a:chOff x="4539228" y="210532"/>
            <a:chExt cx="6895119" cy="1117345"/>
          </a:xfrm>
        </p:grpSpPr>
        <p:grpSp>
          <p:nvGrpSpPr>
            <p:cNvPr id="15" name="Group 14"/>
            <p:cNvGrpSpPr/>
            <p:nvPr/>
          </p:nvGrpSpPr>
          <p:grpSpPr>
            <a:xfrm>
              <a:off x="4539228" y="210532"/>
              <a:ext cx="6895119" cy="1117345"/>
              <a:chOff x="4539228" y="210532"/>
              <a:chExt cx="6895119" cy="1117345"/>
            </a:xfrm>
          </p:grpSpPr>
          <p:sp>
            <p:nvSpPr>
              <p:cNvPr id="17" name="TextBox 16"/>
              <p:cNvSpPr txBox="1"/>
              <p:nvPr/>
            </p:nvSpPr>
            <p:spPr>
              <a:xfrm>
                <a:off x="4539228" y="210532"/>
                <a:ext cx="6895119" cy="646331"/>
              </a:xfrm>
              <a:prstGeom prst="rect">
                <a:avLst/>
              </a:prstGeom>
              <a:noFill/>
            </p:spPr>
            <p:txBody>
              <a:bodyPr wrap="none" rtlCol="0">
                <a:spAutoFit/>
              </a:bodyPr>
              <a:lstStyle/>
              <a:p>
                <a:r>
                  <a:rPr lang="en-US" sz="3600" smtClean="0">
                    <a:solidFill>
                      <a:srgbClr val="0000CC"/>
                    </a:solidFill>
                    <a:latin typeface="Times New Roman" pitchFamily="18" charset="0"/>
                    <a:cs typeface="Times New Roman" pitchFamily="18" charset="0"/>
                  </a:rPr>
                  <a:t>Thứ……ngày…..tháng…..năm…….</a:t>
                </a:r>
                <a:endParaRPr lang="en-US" sz="3600">
                  <a:solidFill>
                    <a:srgbClr val="0000CC"/>
                  </a:solidFill>
                  <a:latin typeface="Times New Roman" pitchFamily="18" charset="0"/>
                  <a:cs typeface="Times New Roman" pitchFamily="18" charset="0"/>
                </a:endParaRPr>
              </a:p>
            </p:txBody>
          </p:sp>
          <p:sp>
            <p:nvSpPr>
              <p:cNvPr id="18" name="TextBox 17"/>
              <p:cNvSpPr txBox="1"/>
              <p:nvPr/>
            </p:nvSpPr>
            <p:spPr>
              <a:xfrm>
                <a:off x="6651116" y="743102"/>
                <a:ext cx="2564962" cy="584775"/>
              </a:xfrm>
              <a:prstGeom prst="rect">
                <a:avLst/>
              </a:prstGeom>
              <a:noFill/>
            </p:spPr>
            <p:txBody>
              <a:bodyPr wrap="none" rtlCol="0">
                <a:spAutoFit/>
              </a:bodyPr>
              <a:lstStyle/>
              <a:p>
                <a:r>
                  <a:rPr lang="en-US" sz="3200" b="1" smtClean="0">
                    <a:solidFill>
                      <a:srgbClr val="FF0066"/>
                    </a:solidFill>
                    <a:latin typeface="Times New Roman" pitchFamily="18" charset="0"/>
                    <a:cs typeface="Times New Roman" pitchFamily="18" charset="0"/>
                  </a:rPr>
                  <a:t>TIẾNG VIỆT</a:t>
                </a:r>
                <a:endParaRPr lang="en-US" sz="3200" b="1">
                  <a:solidFill>
                    <a:srgbClr val="FF0066"/>
                  </a:solidFill>
                  <a:latin typeface="Times New Roman" pitchFamily="18" charset="0"/>
                  <a:cs typeface="Times New Roman" pitchFamily="18" charset="0"/>
                </a:endParaRPr>
              </a:p>
            </p:txBody>
          </p:sp>
        </p:grpSp>
        <p:cxnSp>
          <p:nvCxnSpPr>
            <p:cNvPr id="16" name="Straight Connector 15"/>
            <p:cNvCxnSpPr/>
            <p:nvPr/>
          </p:nvCxnSpPr>
          <p:spPr>
            <a:xfrm>
              <a:off x="6826235" y="1288554"/>
              <a:ext cx="2194560"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grpSp>
        <p:nvGrpSpPr>
          <p:cNvPr id="27" name="Group 26"/>
          <p:cNvGrpSpPr/>
          <p:nvPr/>
        </p:nvGrpSpPr>
        <p:grpSpPr>
          <a:xfrm>
            <a:off x="1718225" y="1891336"/>
            <a:ext cx="2319747" cy="699983"/>
            <a:chOff x="1259767" y="1442589"/>
            <a:chExt cx="2319747" cy="699983"/>
          </a:xfrm>
        </p:grpSpPr>
        <p:sp>
          <p:nvSpPr>
            <p:cNvPr id="28" name="Rectangle 27"/>
            <p:cNvSpPr/>
            <p:nvPr/>
          </p:nvSpPr>
          <p:spPr>
            <a:xfrm>
              <a:off x="1259767" y="1442589"/>
              <a:ext cx="2319747" cy="654607"/>
            </a:xfrm>
            <a:prstGeom prst="rect">
              <a:avLst/>
            </a:prstGeom>
            <a:noFill/>
          </p:spPr>
          <p:txBody>
            <a:bodyPr wrap="none" lIns="69156" tIns="34578" rIns="69156" bIns="34578">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3800" b="1" smtClean="0">
                  <a:ln w="11430"/>
                  <a:solidFill>
                    <a:srgbClr val="0000FF"/>
                  </a:solidFill>
                  <a:latin typeface="Times New Roman" pitchFamily="18" charset="0"/>
                  <a:cs typeface="Times New Roman" pitchFamily="18" charset="0"/>
                </a:rPr>
                <a:t>Luyện đọc</a:t>
              </a:r>
              <a:endParaRPr lang="en-US" sz="3800" b="1">
                <a:ln w="11430"/>
                <a:solidFill>
                  <a:srgbClr val="0000FF"/>
                </a:solidFill>
                <a:latin typeface="Times New Roman" pitchFamily="18" charset="0"/>
                <a:cs typeface="Times New Roman" pitchFamily="18" charset="0"/>
              </a:endParaRPr>
            </a:p>
          </p:txBody>
        </p:sp>
        <p:cxnSp>
          <p:nvCxnSpPr>
            <p:cNvPr id="29" name="Straight Connector 28"/>
            <p:cNvCxnSpPr/>
            <p:nvPr/>
          </p:nvCxnSpPr>
          <p:spPr>
            <a:xfrm>
              <a:off x="1338517" y="2142572"/>
              <a:ext cx="2209800"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grpSp>
        <p:nvGrpSpPr>
          <p:cNvPr id="30" name="Group 29"/>
          <p:cNvGrpSpPr/>
          <p:nvPr/>
        </p:nvGrpSpPr>
        <p:grpSpPr>
          <a:xfrm>
            <a:off x="8753147" y="1907107"/>
            <a:ext cx="2877445" cy="685384"/>
            <a:chOff x="1024127" y="1442589"/>
            <a:chExt cx="2877445" cy="685384"/>
          </a:xfrm>
        </p:grpSpPr>
        <p:sp>
          <p:nvSpPr>
            <p:cNvPr id="31" name="Rectangle 30"/>
            <p:cNvSpPr/>
            <p:nvPr/>
          </p:nvSpPr>
          <p:spPr>
            <a:xfrm>
              <a:off x="1024127" y="1442589"/>
              <a:ext cx="2791030" cy="654607"/>
            </a:xfrm>
            <a:prstGeom prst="rect">
              <a:avLst/>
            </a:prstGeom>
            <a:noFill/>
          </p:spPr>
          <p:txBody>
            <a:bodyPr wrap="none" lIns="69156" tIns="34578" rIns="69156" bIns="34578">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3800" b="1" smtClean="0">
                  <a:ln w="11430"/>
                  <a:solidFill>
                    <a:srgbClr val="0000FF"/>
                  </a:solidFill>
                  <a:latin typeface="Times New Roman" pitchFamily="18" charset="0"/>
                  <a:cs typeface="Times New Roman" pitchFamily="18" charset="0"/>
                </a:rPr>
                <a:t>Tìm hiểu bài</a:t>
              </a:r>
              <a:endParaRPr lang="en-US" sz="3800" b="1">
                <a:ln w="11430"/>
                <a:solidFill>
                  <a:srgbClr val="0000FF"/>
                </a:solidFill>
                <a:latin typeface="Times New Roman" pitchFamily="18" charset="0"/>
                <a:cs typeface="Times New Roman" pitchFamily="18" charset="0"/>
              </a:endParaRPr>
            </a:p>
          </p:txBody>
        </p:sp>
        <p:cxnSp>
          <p:nvCxnSpPr>
            <p:cNvPr id="32" name="Straight Connector 31"/>
            <p:cNvCxnSpPr/>
            <p:nvPr/>
          </p:nvCxnSpPr>
          <p:spPr>
            <a:xfrm>
              <a:off x="1095099" y="2127973"/>
              <a:ext cx="2806473"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sp>
        <p:nvSpPr>
          <p:cNvPr id="42" name="Rectangle 41"/>
          <p:cNvSpPr/>
          <p:nvPr/>
        </p:nvSpPr>
        <p:spPr>
          <a:xfrm>
            <a:off x="8069759" y="2743200"/>
            <a:ext cx="4335759" cy="646331"/>
          </a:xfrm>
          <a:prstGeom prst="rect">
            <a:avLst/>
          </a:prstGeom>
        </p:spPr>
        <p:txBody>
          <a:bodyPr wrap="square">
            <a:spAutoFit/>
          </a:bodyPr>
          <a:lstStyle/>
          <a:p>
            <a:pPr algn="ctr" eaLnBrk="1" hangingPunct="1"/>
            <a:r>
              <a:rPr lang="en-US" sz="3600" b="1" dirty="0" smtClean="0">
                <a:solidFill>
                  <a:srgbClr val="FF0000"/>
                </a:solidFill>
                <a:latin typeface="Times New Roman" pitchFamily="18" charset="0"/>
                <a:cs typeface="Times New Roman" pitchFamily="18" charset="0"/>
              </a:rPr>
              <a:t>     </a:t>
            </a:r>
            <a:r>
              <a:rPr lang="en-US" altLang="en-US" sz="3600" b="1" dirty="0">
                <a:solidFill>
                  <a:srgbClr val="FF0000"/>
                </a:solidFill>
                <a:latin typeface="Times New Roman" pitchFamily="18" charset="0"/>
                <a:cs typeface="Times New Roman" pitchFamily="18" charset="0"/>
              </a:rPr>
              <a:t>NỘI DUNG</a:t>
            </a:r>
          </a:p>
        </p:txBody>
      </p:sp>
      <p:sp>
        <p:nvSpPr>
          <p:cNvPr id="25" name="Text Box 14"/>
          <p:cNvSpPr txBox="1">
            <a:spLocks noChangeArrowheads="1"/>
          </p:cNvSpPr>
          <p:nvPr/>
        </p:nvSpPr>
        <p:spPr bwMode="auto">
          <a:xfrm>
            <a:off x="5852319" y="1266918"/>
            <a:ext cx="5257799" cy="6375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43689" tIns="71844" rIns="143689" bIns="71844">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ts val="1800"/>
              </a:spcBef>
              <a:defRPr/>
            </a:pPr>
            <a:r>
              <a:rPr lang="en-US" sz="32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BÀI 18: </a:t>
            </a:r>
            <a:r>
              <a:rPr lang="en-US" sz="3200" b="1" dirty="0" err="1">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Núi</a:t>
            </a:r>
            <a:r>
              <a:rPr lang="en-US" sz="32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3200" b="1" dirty="0" err="1">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quê</a:t>
            </a:r>
            <a:r>
              <a:rPr lang="en-US" sz="32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3200" b="1" dirty="0" err="1">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tôi</a:t>
            </a:r>
            <a:r>
              <a:rPr lang="en-US" sz="32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(T1,2)</a:t>
            </a:r>
          </a:p>
        </p:txBody>
      </p:sp>
      <p:grpSp>
        <p:nvGrpSpPr>
          <p:cNvPr id="33" name="Group 32"/>
          <p:cNvGrpSpPr/>
          <p:nvPr/>
        </p:nvGrpSpPr>
        <p:grpSpPr>
          <a:xfrm>
            <a:off x="6004721" y="3715822"/>
            <a:ext cx="9525001" cy="3446977"/>
            <a:chOff x="6004721" y="3715822"/>
            <a:chExt cx="9525001" cy="3446977"/>
          </a:xfrm>
        </p:grpSpPr>
        <p:pic>
          <p:nvPicPr>
            <p:cNvPr id="34" name="Picture 6" descr="Khung viền đẹp - Mẫu khung viền bìa Giáo án, Báo cáo, Luận vă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16200000">
              <a:off x="9043733" y="676810"/>
              <a:ext cx="3446977" cy="9525001"/>
            </a:xfrm>
            <a:prstGeom prst="rect">
              <a:avLst/>
            </a:prstGeom>
            <a:noFill/>
            <a:extLst>
              <a:ext uri="{909E8E84-426E-40DD-AFC4-6F175D3DCCD1}">
                <a14:hiddenFill xmlns:a14="http://schemas.microsoft.com/office/drawing/2010/main">
                  <a:solidFill>
                    <a:srgbClr val="FFFFFF"/>
                  </a:solidFill>
                </a14:hiddenFill>
              </a:ext>
            </a:extLst>
          </p:spPr>
        </p:pic>
        <p:sp>
          <p:nvSpPr>
            <p:cNvPr id="35" name="Rectangle 34"/>
            <p:cNvSpPr/>
            <p:nvPr/>
          </p:nvSpPr>
          <p:spPr>
            <a:xfrm>
              <a:off x="6702916" y="4346198"/>
              <a:ext cx="8137525" cy="1938992"/>
            </a:xfrm>
            <a:prstGeom prst="rect">
              <a:avLst/>
            </a:prstGeom>
          </p:spPr>
          <p:txBody>
            <a:bodyPr>
              <a:spAutoFit/>
            </a:bodyPr>
            <a:lstStyle/>
            <a:p>
              <a:pPr algn="just"/>
              <a:r>
                <a:rPr lang="en-US" sz="4000" b="1" i="1" dirty="0" err="1">
                  <a:solidFill>
                    <a:srgbClr val="FF0000"/>
                  </a:solidFill>
                  <a:latin typeface="Times New Roman" pitchFamily="18" charset="0"/>
                  <a:cs typeface="Times New Roman" pitchFamily="18" charset="0"/>
                </a:rPr>
                <a:t>Bài</a:t>
              </a:r>
              <a:r>
                <a:rPr lang="en-US" sz="4000" b="1" i="1" dirty="0">
                  <a:solidFill>
                    <a:srgbClr val="FF0000"/>
                  </a:solidFill>
                  <a:latin typeface="Times New Roman" pitchFamily="18" charset="0"/>
                  <a:cs typeface="Times New Roman" pitchFamily="18" charset="0"/>
                </a:rPr>
                <a:t> </a:t>
              </a:r>
              <a:r>
                <a:rPr lang="en-US" sz="4000" b="1" i="1" dirty="0" err="1">
                  <a:solidFill>
                    <a:srgbClr val="FF0000"/>
                  </a:solidFill>
                  <a:latin typeface="Times New Roman" pitchFamily="18" charset="0"/>
                  <a:cs typeface="Times New Roman" pitchFamily="18" charset="0"/>
                </a:rPr>
                <a:t>văn</a:t>
              </a:r>
              <a:r>
                <a:rPr lang="en-US" sz="4000" b="1" i="1" dirty="0">
                  <a:solidFill>
                    <a:srgbClr val="FF0000"/>
                  </a:solidFill>
                  <a:latin typeface="Times New Roman" pitchFamily="18" charset="0"/>
                  <a:cs typeface="Times New Roman" pitchFamily="18" charset="0"/>
                </a:rPr>
                <a:t> </a:t>
              </a:r>
              <a:r>
                <a:rPr lang="en-US" sz="4000" b="1" i="1" dirty="0" err="1" smtClean="0">
                  <a:solidFill>
                    <a:srgbClr val="FF0000"/>
                  </a:solidFill>
                  <a:latin typeface="Times New Roman" pitchFamily="18" charset="0"/>
                  <a:cs typeface="Times New Roman" pitchFamily="18" charset="0"/>
                </a:rPr>
                <a:t>tả</a:t>
              </a:r>
              <a:r>
                <a:rPr lang="en-US" sz="4000" b="1" i="1" dirty="0" smtClean="0">
                  <a:solidFill>
                    <a:srgbClr val="FF0000"/>
                  </a:solidFill>
                  <a:latin typeface="Times New Roman" pitchFamily="18" charset="0"/>
                  <a:cs typeface="Times New Roman" pitchFamily="18" charset="0"/>
                </a:rPr>
                <a:t> </a:t>
              </a:r>
              <a:r>
                <a:rPr lang="en-US" sz="4000" b="1" i="1" dirty="0" err="1" smtClean="0">
                  <a:solidFill>
                    <a:srgbClr val="FF0000"/>
                  </a:solidFill>
                  <a:latin typeface="Times New Roman" pitchFamily="18" charset="0"/>
                  <a:cs typeface="Times New Roman" pitchFamily="18" charset="0"/>
                </a:rPr>
                <a:t>vẻ</a:t>
              </a:r>
              <a:r>
                <a:rPr lang="en-US" sz="4000" b="1" i="1" dirty="0" smtClean="0">
                  <a:solidFill>
                    <a:srgbClr val="FF0000"/>
                  </a:solidFill>
                  <a:latin typeface="Times New Roman" pitchFamily="18" charset="0"/>
                  <a:cs typeface="Times New Roman" pitchFamily="18" charset="0"/>
                </a:rPr>
                <a:t> </a:t>
              </a:r>
              <a:r>
                <a:rPr lang="en-US" sz="4000" b="1" i="1" dirty="0" err="1" smtClean="0">
                  <a:solidFill>
                    <a:srgbClr val="FF0000"/>
                  </a:solidFill>
                  <a:latin typeface="Times New Roman" pitchFamily="18" charset="0"/>
                  <a:cs typeface="Times New Roman" pitchFamily="18" charset="0"/>
                </a:rPr>
                <a:t>đẹp</a:t>
              </a:r>
              <a:r>
                <a:rPr lang="en-US" sz="4000" b="1" i="1" dirty="0" smtClean="0">
                  <a:solidFill>
                    <a:srgbClr val="FF0000"/>
                  </a:solidFill>
                  <a:latin typeface="Times New Roman" pitchFamily="18" charset="0"/>
                  <a:cs typeface="Times New Roman" pitchFamily="18" charset="0"/>
                </a:rPr>
                <a:t> </a:t>
              </a:r>
              <a:r>
                <a:rPr lang="en-US" sz="4000" b="1" i="1" dirty="0" err="1" smtClean="0">
                  <a:solidFill>
                    <a:srgbClr val="FF0000"/>
                  </a:solidFill>
                  <a:latin typeface="Times New Roman" pitchFamily="18" charset="0"/>
                  <a:cs typeface="Times New Roman" pitchFamily="18" charset="0"/>
                </a:rPr>
                <a:t>về</a:t>
              </a:r>
              <a:r>
                <a:rPr lang="en-US" sz="4000" b="1" i="1" dirty="0" smtClean="0">
                  <a:solidFill>
                    <a:srgbClr val="FF0000"/>
                  </a:solidFill>
                  <a:latin typeface="Times New Roman" pitchFamily="18" charset="0"/>
                  <a:cs typeface="Times New Roman" pitchFamily="18" charset="0"/>
                </a:rPr>
                <a:t> </a:t>
              </a:r>
              <a:r>
                <a:rPr lang="en-US" sz="4000" b="1" i="1" dirty="0" err="1" smtClean="0">
                  <a:solidFill>
                    <a:srgbClr val="FF0000"/>
                  </a:solidFill>
                  <a:latin typeface="Times New Roman" pitchFamily="18" charset="0"/>
                  <a:cs typeface="Times New Roman" pitchFamily="18" charset="0"/>
                </a:rPr>
                <a:t>núi</a:t>
              </a:r>
              <a:r>
                <a:rPr lang="en-US" sz="4000" b="1" i="1" dirty="0" smtClean="0">
                  <a:solidFill>
                    <a:srgbClr val="FF0000"/>
                  </a:solidFill>
                  <a:latin typeface="Times New Roman" pitchFamily="18" charset="0"/>
                  <a:cs typeface="Times New Roman" pitchFamily="18" charset="0"/>
                </a:rPr>
                <a:t> </a:t>
              </a:r>
              <a:r>
                <a:rPr lang="en-US" sz="4000" b="1" i="1" dirty="0" err="1" smtClean="0">
                  <a:solidFill>
                    <a:srgbClr val="FF0000"/>
                  </a:solidFill>
                  <a:latin typeface="Times New Roman" pitchFamily="18" charset="0"/>
                  <a:cs typeface="Times New Roman" pitchFamily="18" charset="0"/>
                </a:rPr>
                <a:t>quê</a:t>
              </a:r>
              <a:r>
                <a:rPr lang="en-US" sz="4000" b="1" i="1" dirty="0" smtClean="0">
                  <a:solidFill>
                    <a:srgbClr val="FF0000"/>
                  </a:solidFill>
                  <a:latin typeface="Times New Roman" pitchFamily="18" charset="0"/>
                  <a:cs typeface="Times New Roman" pitchFamily="18" charset="0"/>
                </a:rPr>
                <a:t> </a:t>
              </a:r>
              <a:r>
                <a:rPr lang="en-US" sz="4000" b="1" i="1" dirty="0" err="1" smtClean="0">
                  <a:solidFill>
                    <a:srgbClr val="FF0000"/>
                  </a:solidFill>
                  <a:latin typeface="Times New Roman" pitchFamily="18" charset="0"/>
                  <a:cs typeface="Times New Roman" pitchFamily="18" charset="0"/>
                </a:rPr>
                <a:t>hương</a:t>
              </a:r>
              <a:r>
                <a:rPr lang="en-US" sz="4000" b="1" i="1" dirty="0" smtClean="0">
                  <a:solidFill>
                    <a:srgbClr val="FF0000"/>
                  </a:solidFill>
                  <a:latin typeface="Times New Roman" pitchFamily="18" charset="0"/>
                  <a:cs typeface="Times New Roman" pitchFamily="18" charset="0"/>
                </a:rPr>
                <a:t> </a:t>
              </a:r>
              <a:r>
                <a:rPr lang="en-US" sz="4000" b="1" i="1" dirty="0" err="1" smtClean="0">
                  <a:solidFill>
                    <a:srgbClr val="FF0000"/>
                  </a:solidFill>
                  <a:latin typeface="Times New Roman" pitchFamily="18" charset="0"/>
                  <a:cs typeface="Times New Roman" pitchFamily="18" charset="0"/>
                </a:rPr>
                <a:t>của</a:t>
              </a:r>
              <a:r>
                <a:rPr lang="en-US" sz="4000" b="1" i="1" dirty="0" smtClean="0">
                  <a:solidFill>
                    <a:srgbClr val="FF0000"/>
                  </a:solidFill>
                  <a:latin typeface="Times New Roman" pitchFamily="18" charset="0"/>
                  <a:cs typeface="Times New Roman" pitchFamily="18" charset="0"/>
                </a:rPr>
                <a:t> </a:t>
              </a:r>
              <a:r>
                <a:rPr lang="en-US" sz="4000" b="1" i="1" err="1" smtClean="0">
                  <a:solidFill>
                    <a:srgbClr val="FF0000"/>
                  </a:solidFill>
                  <a:latin typeface="Times New Roman" pitchFamily="18" charset="0"/>
                  <a:cs typeface="Times New Roman" pitchFamily="18" charset="0"/>
                </a:rPr>
                <a:t>tác</a:t>
              </a:r>
              <a:r>
                <a:rPr lang="en-US" sz="4000" b="1" i="1" smtClean="0">
                  <a:solidFill>
                    <a:srgbClr val="FF0000"/>
                  </a:solidFill>
                  <a:latin typeface="Times New Roman" pitchFamily="18" charset="0"/>
                  <a:cs typeface="Times New Roman" pitchFamily="18" charset="0"/>
                </a:rPr>
                <a:t> giả, một địa danh nổi tiếng của miền Bắc.</a:t>
              </a:r>
              <a:endParaRPr lang="en-US" sz="4000" b="1" i="1" dirty="0" smtClean="0">
                <a:solidFill>
                  <a:srgbClr val="FF0000"/>
                </a:solidFill>
                <a:latin typeface="Times New Roman" pitchFamily="18" charset="0"/>
                <a:cs typeface="Times New Roman" pitchFamily="18" charset="0"/>
              </a:endParaRPr>
            </a:p>
          </p:txBody>
        </p:sp>
      </p:grpSp>
      <p:cxnSp>
        <p:nvCxnSpPr>
          <p:cNvPr id="24" name="Straight Connector 23"/>
          <p:cNvCxnSpPr/>
          <p:nvPr/>
        </p:nvCxnSpPr>
        <p:spPr>
          <a:xfrm>
            <a:off x="5448300" y="2667000"/>
            <a:ext cx="0" cy="6019800"/>
          </a:xfrm>
          <a:prstGeom prst="line">
            <a:avLst/>
          </a:prstGeom>
          <a:ln>
            <a:solidFill>
              <a:srgbClr val="0000CC"/>
            </a:solidFill>
          </a:ln>
        </p:spPr>
        <p:style>
          <a:lnRef idx="2">
            <a:schemeClr val="dk1"/>
          </a:lnRef>
          <a:fillRef idx="0">
            <a:schemeClr val="dk1"/>
          </a:fillRef>
          <a:effectRef idx="1">
            <a:schemeClr val="dk1"/>
          </a:effectRef>
          <a:fontRef idx="minor">
            <a:schemeClr val="tx1"/>
          </a:fontRef>
        </p:style>
      </p:cxnSp>
      <p:sp>
        <p:nvSpPr>
          <p:cNvPr id="36" name="Rectangle 35"/>
          <p:cNvSpPr/>
          <p:nvPr/>
        </p:nvSpPr>
        <p:spPr>
          <a:xfrm>
            <a:off x="425375" y="2989421"/>
            <a:ext cx="2743199" cy="646331"/>
          </a:xfrm>
          <a:prstGeom prst="rect">
            <a:avLst/>
          </a:prstGeom>
        </p:spPr>
        <p:txBody>
          <a:bodyPr wrap="square">
            <a:spAutoFit/>
          </a:bodyPr>
          <a:lstStyle/>
          <a:p>
            <a:pPr algn="just"/>
            <a:r>
              <a:rPr lang="en-US" sz="3600" b="1" i="1" dirty="0" err="1">
                <a:solidFill>
                  <a:srgbClr val="FF0000"/>
                </a:solidFill>
                <a:latin typeface="Times New Roman" pitchFamily="18" charset="0"/>
                <a:cs typeface="Times New Roman" pitchFamily="18" charset="0"/>
              </a:rPr>
              <a:t>x</a:t>
            </a:r>
            <a:r>
              <a:rPr lang="en-US" sz="3600" b="1" i="1" dirty="0" err="1" smtClean="0">
                <a:solidFill>
                  <a:srgbClr val="0000CC"/>
                </a:solidFill>
                <a:latin typeface="Times New Roman" pitchFamily="18" charset="0"/>
                <a:cs typeface="Times New Roman" pitchFamily="18" charset="0"/>
              </a:rPr>
              <a:t>anh</a:t>
            </a:r>
            <a:r>
              <a:rPr lang="en-US" sz="3600" b="1" i="1" dirty="0" smtClean="0">
                <a:solidFill>
                  <a:srgbClr val="0000CC"/>
                </a:solidFill>
                <a:latin typeface="Times New Roman" pitchFamily="18" charset="0"/>
                <a:cs typeface="Times New Roman" pitchFamily="18" charset="0"/>
              </a:rPr>
              <a:t> </a:t>
            </a:r>
            <a:r>
              <a:rPr lang="en-US" sz="3600" b="1" i="1" dirty="0" err="1" smtClean="0">
                <a:solidFill>
                  <a:srgbClr val="FF0000"/>
                </a:solidFill>
                <a:latin typeface="Times New Roman" pitchFamily="18" charset="0"/>
                <a:cs typeface="Times New Roman" pitchFamily="18" charset="0"/>
              </a:rPr>
              <a:t>th</a:t>
            </a:r>
            <a:r>
              <a:rPr lang="en-US" sz="3600" b="1" i="1" dirty="0" err="1" smtClean="0">
                <a:solidFill>
                  <a:srgbClr val="0000CC"/>
                </a:solidFill>
                <a:latin typeface="Times New Roman" pitchFamily="18" charset="0"/>
                <a:cs typeface="Times New Roman" pitchFamily="18" charset="0"/>
              </a:rPr>
              <a:t>ẫm</a:t>
            </a:r>
            <a:r>
              <a:rPr lang="en-US" sz="3600" b="1" i="1" dirty="0" smtClean="0">
                <a:solidFill>
                  <a:srgbClr val="0000CC"/>
                </a:solidFill>
                <a:latin typeface="Times New Roman" pitchFamily="18" charset="0"/>
                <a:cs typeface="Times New Roman" pitchFamily="18" charset="0"/>
              </a:rPr>
              <a:t>, </a:t>
            </a:r>
            <a:endParaRPr lang="en-US" sz="3600" b="1" dirty="0">
              <a:solidFill>
                <a:srgbClr val="0000CC"/>
              </a:solidFill>
              <a:latin typeface="Times New Roman" pitchFamily="18" charset="0"/>
              <a:cs typeface="Times New Roman" pitchFamily="18" charset="0"/>
            </a:endParaRPr>
          </a:p>
        </p:txBody>
      </p:sp>
      <p:sp>
        <p:nvSpPr>
          <p:cNvPr id="37" name="Rectangle 36"/>
          <p:cNvSpPr/>
          <p:nvPr/>
        </p:nvSpPr>
        <p:spPr>
          <a:xfrm>
            <a:off x="289719" y="4660880"/>
            <a:ext cx="4953000" cy="3416320"/>
          </a:xfrm>
          <a:prstGeom prst="rect">
            <a:avLst/>
          </a:prstGeom>
        </p:spPr>
        <p:txBody>
          <a:bodyPr wrap="square">
            <a:spAutoFit/>
          </a:bodyPr>
          <a:lstStyle/>
          <a:p>
            <a:pPr algn="just"/>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Từ</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xa</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xa</a:t>
            </a:r>
            <a:r>
              <a:rPr lang="en-US" sz="3600" b="1" dirty="0" smtClean="0">
                <a:solidFill>
                  <a:srgbClr val="0000CC"/>
                </a:solidFill>
                <a:latin typeface="Times New Roman" pitchFamily="18" charset="0"/>
                <a:cs typeface="Times New Roman" pitchFamily="18" charset="0"/>
              </a:rPr>
              <a:t>,</a:t>
            </a:r>
            <a:r>
              <a:rPr lang="en-US" sz="3600" b="1" dirty="0" smtClean="0">
                <a:solidFill>
                  <a:srgbClr val="FF0000"/>
                </a:solidFill>
                <a:latin typeface="Times New Roman" pitchFamily="18" charset="0"/>
                <a:cs typeface="Times New Roman" pitchFamily="18" charset="0"/>
              </a:rPr>
              <a:t>/</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trên</a:t>
            </a:r>
            <a:r>
              <a:rPr lang="en-US" sz="3600" b="1" dirty="0" smtClean="0">
                <a:solidFill>
                  <a:srgbClr val="0000CC"/>
                </a:solidFill>
                <a:latin typeface="Times New Roman" pitchFamily="18" charset="0"/>
                <a:cs typeface="Times New Roman" pitchFamily="18" charset="0"/>
              </a:rPr>
              <a:t> con </a:t>
            </a:r>
            <a:r>
              <a:rPr lang="en-US" sz="3600" b="1" dirty="0" err="1" smtClean="0">
                <a:solidFill>
                  <a:srgbClr val="0000CC"/>
                </a:solidFill>
                <a:latin typeface="Times New Roman" pitchFamily="18" charset="0"/>
                <a:cs typeface="Times New Roman" pitchFamily="18" charset="0"/>
              </a:rPr>
              <a:t>đường</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đất</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đỏ</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chạy</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về</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làng</a:t>
            </a:r>
            <a:r>
              <a:rPr lang="en-US" sz="3600" b="1" dirty="0" smtClean="0">
                <a:solidFill>
                  <a:srgbClr val="0000CC"/>
                </a:solidFill>
                <a:latin typeface="Times New Roman" pitchFamily="18" charset="0"/>
                <a:cs typeface="Times New Roman" pitchFamily="18" charset="0"/>
              </a:rPr>
              <a:t>,</a:t>
            </a:r>
            <a:r>
              <a:rPr lang="en-US" sz="3600" b="1" dirty="0" smtClean="0">
                <a:solidFill>
                  <a:srgbClr val="FF0000"/>
                </a:solidFill>
                <a:latin typeface="Times New Roman" pitchFamily="18" charset="0"/>
                <a:cs typeface="Times New Roman" pitchFamily="18" charset="0"/>
              </a:rPr>
              <a:t>/</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tôi</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đã</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trông</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thấy</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bóng</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núi</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quê</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tôi</a:t>
            </a:r>
            <a:r>
              <a:rPr lang="en-US" sz="3600" b="1" dirty="0" smtClean="0">
                <a:solidFill>
                  <a:srgbClr val="FF0000"/>
                </a:solidFill>
                <a:latin typeface="Times New Roman" pitchFamily="18" charset="0"/>
                <a:cs typeface="Times New Roman" pitchFamily="18" charset="0"/>
              </a:rPr>
              <a:t>/</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xanh</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thẫm</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trên</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bầu</a:t>
            </a:r>
            <a:r>
              <a:rPr lang="en-US" sz="3600" b="1" dirty="0" smtClean="0">
                <a:solidFill>
                  <a:srgbClr val="0000CC"/>
                </a:solidFill>
                <a:latin typeface="Times New Roman" pitchFamily="18" charset="0"/>
                <a:cs typeface="Times New Roman" pitchFamily="18" charset="0"/>
              </a:rPr>
              <a:t> </a:t>
            </a:r>
            <a:r>
              <a:rPr lang="en-US" sz="3600" b="1" dirty="0" err="1" smtClean="0">
                <a:solidFill>
                  <a:srgbClr val="0000CC"/>
                </a:solidFill>
                <a:latin typeface="Times New Roman" pitchFamily="18" charset="0"/>
                <a:cs typeface="Times New Roman" pitchFamily="18" charset="0"/>
              </a:rPr>
              <a:t>trời</a:t>
            </a:r>
            <a:r>
              <a:rPr lang="en-US" sz="3600" b="1" dirty="0" smtClean="0">
                <a:solidFill>
                  <a:srgbClr val="0000CC"/>
                </a:solidFill>
                <a:latin typeface="Times New Roman" pitchFamily="18" charset="0"/>
                <a:cs typeface="Times New Roman" pitchFamily="18" charset="0"/>
              </a:rPr>
              <a:t> </a:t>
            </a:r>
            <a:r>
              <a:rPr lang="en-US" sz="3600" b="1" err="1" smtClean="0">
                <a:solidFill>
                  <a:srgbClr val="0000CC"/>
                </a:solidFill>
                <a:latin typeface="Times New Roman" pitchFamily="18" charset="0"/>
                <a:cs typeface="Times New Roman" pitchFamily="18" charset="0"/>
              </a:rPr>
              <a:t>mây</a:t>
            </a:r>
            <a:r>
              <a:rPr lang="en-US" sz="3600" b="1" smtClean="0">
                <a:solidFill>
                  <a:srgbClr val="0000CC"/>
                </a:solidFill>
                <a:latin typeface="Times New Roman" pitchFamily="18" charset="0"/>
                <a:cs typeface="Times New Roman" pitchFamily="18" charset="0"/>
              </a:rPr>
              <a:t> trắng.</a:t>
            </a:r>
            <a:r>
              <a:rPr lang="en-US" sz="3600" b="1" smtClean="0">
                <a:solidFill>
                  <a:srgbClr val="FF0000"/>
                </a:solidFill>
                <a:latin typeface="Times New Roman" pitchFamily="18" charset="0"/>
                <a:cs typeface="Times New Roman" pitchFamily="18" charset="0"/>
              </a:rPr>
              <a:t>//</a:t>
            </a:r>
            <a:endParaRPr lang="en-US" sz="3600" b="1" dirty="0" smtClean="0">
              <a:solidFill>
                <a:srgbClr val="FF0000"/>
              </a:solidFill>
              <a:latin typeface="Times New Roman" pitchFamily="18" charset="0"/>
              <a:cs typeface="Times New Roman" pitchFamily="18" charset="0"/>
            </a:endParaRPr>
          </a:p>
        </p:txBody>
      </p:sp>
      <p:sp>
        <p:nvSpPr>
          <p:cNvPr id="38" name="Rectangle 37"/>
          <p:cNvSpPr/>
          <p:nvPr/>
        </p:nvSpPr>
        <p:spPr>
          <a:xfrm>
            <a:off x="2842418" y="2975173"/>
            <a:ext cx="1638301" cy="646331"/>
          </a:xfrm>
          <a:prstGeom prst="rect">
            <a:avLst/>
          </a:prstGeom>
        </p:spPr>
        <p:txBody>
          <a:bodyPr wrap="square">
            <a:spAutoFit/>
          </a:bodyPr>
          <a:lstStyle/>
          <a:p>
            <a:pPr algn="just"/>
            <a:r>
              <a:rPr lang="en-US" sz="3600" b="1" i="1" dirty="0" err="1" smtClean="0">
                <a:solidFill>
                  <a:srgbClr val="FF0000"/>
                </a:solidFill>
                <a:latin typeface="Times New Roman" pitchFamily="18" charset="0"/>
                <a:cs typeface="Times New Roman" pitchFamily="18" charset="0"/>
              </a:rPr>
              <a:t>l</a:t>
            </a:r>
            <a:r>
              <a:rPr lang="en-US" sz="3600" b="1" i="1" dirty="0" err="1" smtClean="0">
                <a:solidFill>
                  <a:srgbClr val="0000CC"/>
                </a:solidFill>
                <a:latin typeface="Times New Roman" pitchFamily="18" charset="0"/>
                <a:cs typeface="Times New Roman" pitchFamily="18" charset="0"/>
              </a:rPr>
              <a:t>á</a:t>
            </a:r>
            <a:r>
              <a:rPr lang="en-US" sz="3600" b="1" i="1" dirty="0" smtClean="0">
                <a:solidFill>
                  <a:srgbClr val="0000CC"/>
                </a:solidFill>
                <a:latin typeface="Times New Roman" pitchFamily="18" charset="0"/>
                <a:cs typeface="Times New Roman" pitchFamily="18" charset="0"/>
              </a:rPr>
              <a:t> </a:t>
            </a:r>
            <a:r>
              <a:rPr lang="en-US" sz="3600" b="1" i="1" dirty="0" err="1" smtClean="0">
                <a:solidFill>
                  <a:srgbClr val="FF0000"/>
                </a:solidFill>
                <a:latin typeface="Times New Roman" pitchFamily="18" charset="0"/>
                <a:cs typeface="Times New Roman" pitchFamily="18" charset="0"/>
              </a:rPr>
              <a:t>tr</a:t>
            </a:r>
            <a:r>
              <a:rPr lang="en-US" sz="3600" b="1" i="1" dirty="0" err="1" smtClean="0">
                <a:solidFill>
                  <a:srgbClr val="0000CC"/>
                </a:solidFill>
                <a:latin typeface="Times New Roman" pitchFamily="18" charset="0"/>
                <a:cs typeface="Times New Roman" pitchFamily="18" charset="0"/>
              </a:rPr>
              <a:t>e</a:t>
            </a:r>
            <a:r>
              <a:rPr lang="en-US" sz="3600" b="1" i="1" dirty="0" smtClean="0">
                <a:solidFill>
                  <a:srgbClr val="0000CC"/>
                </a:solidFill>
                <a:latin typeface="Times New Roman" pitchFamily="18" charset="0"/>
                <a:cs typeface="Times New Roman" pitchFamily="18" charset="0"/>
              </a:rPr>
              <a:t>,</a:t>
            </a:r>
            <a:endParaRPr lang="en-US" sz="3600" b="1" dirty="0">
              <a:solidFill>
                <a:srgbClr val="0000CC"/>
              </a:solidFill>
              <a:latin typeface="Times New Roman" pitchFamily="18" charset="0"/>
              <a:cs typeface="Times New Roman" pitchFamily="18" charset="0"/>
            </a:endParaRPr>
          </a:p>
        </p:txBody>
      </p:sp>
      <p:sp>
        <p:nvSpPr>
          <p:cNvPr id="39" name="Rectangle 38"/>
          <p:cNvSpPr/>
          <p:nvPr/>
        </p:nvSpPr>
        <p:spPr>
          <a:xfrm>
            <a:off x="2250337" y="3620869"/>
            <a:ext cx="2366797" cy="646331"/>
          </a:xfrm>
          <a:prstGeom prst="rect">
            <a:avLst/>
          </a:prstGeom>
        </p:spPr>
        <p:txBody>
          <a:bodyPr wrap="square">
            <a:spAutoFit/>
          </a:bodyPr>
          <a:lstStyle/>
          <a:p>
            <a:pPr algn="just"/>
            <a:r>
              <a:rPr lang="en-US" sz="3600" b="1" i="1" dirty="0" err="1" smtClean="0">
                <a:solidFill>
                  <a:srgbClr val="FF0000"/>
                </a:solidFill>
                <a:latin typeface="Times New Roman" pitchFamily="18" charset="0"/>
                <a:cs typeface="Times New Roman" pitchFamily="18" charset="0"/>
              </a:rPr>
              <a:t>r</a:t>
            </a:r>
            <a:r>
              <a:rPr lang="en-US" sz="3600" b="1" i="1" dirty="0" err="1" smtClean="0">
                <a:solidFill>
                  <a:srgbClr val="0000CC"/>
                </a:solidFill>
                <a:latin typeface="Times New Roman" pitchFamily="18" charset="0"/>
                <a:cs typeface="Times New Roman" pitchFamily="18" charset="0"/>
              </a:rPr>
              <a:t>ười</a:t>
            </a:r>
            <a:r>
              <a:rPr lang="en-US" sz="3600" b="1" i="1" dirty="0" smtClean="0">
                <a:solidFill>
                  <a:srgbClr val="0000CC"/>
                </a:solidFill>
                <a:latin typeface="Times New Roman" pitchFamily="18" charset="0"/>
                <a:cs typeface="Times New Roman" pitchFamily="18" charset="0"/>
              </a:rPr>
              <a:t> </a:t>
            </a:r>
            <a:r>
              <a:rPr lang="en-US" sz="3600" b="1" i="1" dirty="0" err="1" smtClean="0">
                <a:solidFill>
                  <a:srgbClr val="FF0000"/>
                </a:solidFill>
                <a:latin typeface="Times New Roman" pitchFamily="18" charset="0"/>
                <a:cs typeface="Times New Roman" pitchFamily="18" charset="0"/>
              </a:rPr>
              <a:t>r</a:t>
            </a:r>
            <a:r>
              <a:rPr lang="en-US" sz="3600" b="1" i="1" dirty="0" err="1" smtClean="0">
                <a:solidFill>
                  <a:srgbClr val="0000CC"/>
                </a:solidFill>
                <a:latin typeface="Times New Roman" pitchFamily="18" charset="0"/>
                <a:cs typeface="Times New Roman" pitchFamily="18" charset="0"/>
              </a:rPr>
              <a:t>ượi</a:t>
            </a:r>
            <a:r>
              <a:rPr lang="en-US" sz="3600" b="1" i="1" dirty="0" smtClean="0">
                <a:solidFill>
                  <a:srgbClr val="0000CC"/>
                </a:solidFill>
                <a:latin typeface="Times New Roman" pitchFamily="18" charset="0"/>
                <a:cs typeface="Times New Roman" pitchFamily="18" charset="0"/>
              </a:rPr>
              <a:t>, </a:t>
            </a:r>
            <a:endParaRPr lang="en-US" sz="3600" b="1" dirty="0">
              <a:solidFill>
                <a:srgbClr val="0000CC"/>
              </a:solidFill>
              <a:latin typeface="Times New Roman" pitchFamily="18" charset="0"/>
              <a:cs typeface="Times New Roman" pitchFamily="18" charset="0"/>
            </a:endParaRPr>
          </a:p>
        </p:txBody>
      </p:sp>
      <p:sp>
        <p:nvSpPr>
          <p:cNvPr id="45" name="Rectangle 44"/>
          <p:cNvSpPr/>
          <p:nvPr/>
        </p:nvSpPr>
        <p:spPr>
          <a:xfrm>
            <a:off x="571653" y="3610192"/>
            <a:ext cx="2262982" cy="646331"/>
          </a:xfrm>
          <a:prstGeom prst="rect">
            <a:avLst/>
          </a:prstGeom>
        </p:spPr>
        <p:txBody>
          <a:bodyPr wrap="square">
            <a:spAutoFit/>
          </a:bodyPr>
          <a:lstStyle/>
          <a:p>
            <a:pPr algn="just"/>
            <a:r>
              <a:rPr lang="en-US" sz="3600" b="1" i="1" dirty="0" err="1" smtClean="0">
                <a:solidFill>
                  <a:srgbClr val="FF0000"/>
                </a:solidFill>
                <a:latin typeface="Times New Roman" pitchFamily="18" charset="0"/>
                <a:cs typeface="Times New Roman" pitchFamily="18" charset="0"/>
              </a:rPr>
              <a:t>ch</a:t>
            </a:r>
            <a:r>
              <a:rPr lang="en-US" sz="3600" b="1" i="1" dirty="0" err="1" smtClean="0">
                <a:solidFill>
                  <a:srgbClr val="0000CC"/>
                </a:solidFill>
                <a:latin typeface="Times New Roman" pitchFamily="18" charset="0"/>
                <a:cs typeface="Times New Roman" pitchFamily="18" charset="0"/>
              </a:rPr>
              <a:t>e</a:t>
            </a:r>
            <a:r>
              <a:rPr lang="en-US" sz="3600" b="1" i="1" dirty="0" smtClean="0">
                <a:solidFill>
                  <a:srgbClr val="0000CC"/>
                </a:solidFill>
                <a:latin typeface="Times New Roman" pitchFamily="18" charset="0"/>
                <a:cs typeface="Times New Roman" pitchFamily="18" charset="0"/>
              </a:rPr>
              <a:t> </a:t>
            </a:r>
            <a:r>
              <a:rPr lang="en-US" sz="3600" b="1" i="1" dirty="0" err="1" smtClean="0">
                <a:solidFill>
                  <a:srgbClr val="FF0000"/>
                </a:solidFill>
                <a:latin typeface="Times New Roman" pitchFamily="18" charset="0"/>
                <a:cs typeface="Times New Roman" pitchFamily="18" charset="0"/>
              </a:rPr>
              <a:t>r</a:t>
            </a:r>
            <a:r>
              <a:rPr lang="en-US" sz="3600" b="1" i="1" dirty="0" err="1" smtClean="0">
                <a:solidFill>
                  <a:srgbClr val="0000CC"/>
                </a:solidFill>
                <a:latin typeface="Times New Roman" pitchFamily="18" charset="0"/>
                <a:cs typeface="Times New Roman" pitchFamily="18" charset="0"/>
              </a:rPr>
              <a:t>ợp</a:t>
            </a:r>
            <a:r>
              <a:rPr lang="en-US" sz="3600" b="1" i="1" dirty="0" smtClean="0">
                <a:solidFill>
                  <a:srgbClr val="0000CC"/>
                </a:solidFill>
                <a:latin typeface="Times New Roman" pitchFamily="18" charset="0"/>
                <a:cs typeface="Times New Roman" pitchFamily="18" charset="0"/>
              </a:rPr>
              <a:t>, </a:t>
            </a:r>
            <a:endParaRPr lang="en-US" sz="3600" b="1" dirty="0">
              <a:solidFill>
                <a:srgbClr val="0000CC"/>
              </a:solidFill>
              <a:latin typeface="Times New Roman" pitchFamily="18" charset="0"/>
              <a:cs typeface="Times New Roman" pitchFamily="18" charset="0"/>
            </a:endParaRPr>
          </a:p>
        </p:txBody>
      </p:sp>
    </p:spTree>
    <p:extLst>
      <p:ext uri="{BB962C8B-B14F-4D97-AF65-F5344CB8AC3E}">
        <p14:creationId xmlns:p14="http://schemas.microsoft.com/office/powerpoint/2010/main" val="2578767472"/>
      </p:ext>
    </p:extLst>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p:cNvGrpSpPr/>
          <p:nvPr/>
        </p:nvGrpSpPr>
        <p:grpSpPr>
          <a:xfrm>
            <a:off x="4617134" y="149573"/>
            <a:ext cx="7013458" cy="1117345"/>
            <a:chOff x="4539228" y="210532"/>
            <a:chExt cx="6895119" cy="1117345"/>
          </a:xfrm>
        </p:grpSpPr>
        <p:grpSp>
          <p:nvGrpSpPr>
            <p:cNvPr id="15" name="Group 14"/>
            <p:cNvGrpSpPr/>
            <p:nvPr/>
          </p:nvGrpSpPr>
          <p:grpSpPr>
            <a:xfrm>
              <a:off x="4539228" y="210532"/>
              <a:ext cx="6895119" cy="1117345"/>
              <a:chOff x="4539228" y="210532"/>
              <a:chExt cx="6895119" cy="1117345"/>
            </a:xfrm>
          </p:grpSpPr>
          <p:sp>
            <p:nvSpPr>
              <p:cNvPr id="17" name="TextBox 16"/>
              <p:cNvSpPr txBox="1"/>
              <p:nvPr/>
            </p:nvSpPr>
            <p:spPr>
              <a:xfrm>
                <a:off x="4539228" y="210532"/>
                <a:ext cx="6895119" cy="646331"/>
              </a:xfrm>
              <a:prstGeom prst="rect">
                <a:avLst/>
              </a:prstGeom>
              <a:noFill/>
            </p:spPr>
            <p:txBody>
              <a:bodyPr wrap="none" rtlCol="0">
                <a:spAutoFit/>
              </a:bodyPr>
              <a:lstStyle/>
              <a:p>
                <a:r>
                  <a:rPr lang="en-US" sz="3600" smtClean="0">
                    <a:solidFill>
                      <a:srgbClr val="0000CC"/>
                    </a:solidFill>
                    <a:latin typeface="Times New Roman" pitchFamily="18" charset="0"/>
                    <a:cs typeface="Times New Roman" pitchFamily="18" charset="0"/>
                  </a:rPr>
                  <a:t>Thứ……ngày…..tháng…..năm…….</a:t>
                </a:r>
                <a:endParaRPr lang="en-US" sz="3600">
                  <a:solidFill>
                    <a:srgbClr val="0000CC"/>
                  </a:solidFill>
                  <a:latin typeface="Times New Roman" pitchFamily="18" charset="0"/>
                  <a:cs typeface="Times New Roman" pitchFamily="18" charset="0"/>
                </a:endParaRPr>
              </a:p>
            </p:txBody>
          </p:sp>
          <p:sp>
            <p:nvSpPr>
              <p:cNvPr id="18" name="TextBox 17"/>
              <p:cNvSpPr txBox="1"/>
              <p:nvPr/>
            </p:nvSpPr>
            <p:spPr>
              <a:xfrm>
                <a:off x="6651116" y="743102"/>
                <a:ext cx="2564962" cy="584775"/>
              </a:xfrm>
              <a:prstGeom prst="rect">
                <a:avLst/>
              </a:prstGeom>
              <a:noFill/>
            </p:spPr>
            <p:txBody>
              <a:bodyPr wrap="none" rtlCol="0">
                <a:spAutoFit/>
              </a:bodyPr>
              <a:lstStyle/>
              <a:p>
                <a:r>
                  <a:rPr lang="en-US" sz="3200" b="1" smtClean="0">
                    <a:solidFill>
                      <a:srgbClr val="FF0066"/>
                    </a:solidFill>
                    <a:latin typeface="Times New Roman" pitchFamily="18" charset="0"/>
                    <a:cs typeface="Times New Roman" pitchFamily="18" charset="0"/>
                  </a:rPr>
                  <a:t>TIẾNG VIỆT</a:t>
                </a:r>
                <a:endParaRPr lang="en-US" sz="3200" b="1">
                  <a:solidFill>
                    <a:srgbClr val="FF0066"/>
                  </a:solidFill>
                  <a:latin typeface="Times New Roman" pitchFamily="18" charset="0"/>
                  <a:cs typeface="Times New Roman" pitchFamily="18" charset="0"/>
                </a:endParaRPr>
              </a:p>
            </p:txBody>
          </p:sp>
        </p:grpSp>
        <p:cxnSp>
          <p:nvCxnSpPr>
            <p:cNvPr id="16" name="Straight Connector 15"/>
            <p:cNvCxnSpPr/>
            <p:nvPr/>
          </p:nvCxnSpPr>
          <p:spPr>
            <a:xfrm>
              <a:off x="6826235" y="1288554"/>
              <a:ext cx="2194560"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sp>
        <p:nvSpPr>
          <p:cNvPr id="19" name="Text Box 14"/>
          <p:cNvSpPr txBox="1">
            <a:spLocks noChangeArrowheads="1"/>
          </p:cNvSpPr>
          <p:nvPr/>
        </p:nvSpPr>
        <p:spPr bwMode="auto">
          <a:xfrm>
            <a:off x="5436184" y="1266918"/>
            <a:ext cx="7121733" cy="7606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143689" tIns="71844" rIns="143689" bIns="71844">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ts val="1800"/>
              </a:spcBef>
              <a:defRPr/>
            </a:pPr>
            <a:r>
              <a:rPr lang="en-US" sz="40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BÀI 18: </a:t>
            </a:r>
            <a:r>
              <a:rPr lang="en-US" sz="4000" b="1" dirty="0" err="1">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Núi</a:t>
            </a:r>
            <a:r>
              <a:rPr lang="en-US" sz="40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4000" b="1" dirty="0" err="1">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quê</a:t>
            </a:r>
            <a:r>
              <a:rPr lang="en-US" sz="40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a:t>
            </a:r>
            <a:r>
              <a:rPr lang="en-US" sz="4000" b="1" dirty="0" err="1">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tôi</a:t>
            </a:r>
            <a:r>
              <a:rPr lang="en-US" sz="4000" b="1"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 (T1,2)</a:t>
            </a:r>
          </a:p>
        </p:txBody>
      </p:sp>
      <p:grpSp>
        <p:nvGrpSpPr>
          <p:cNvPr id="5" name="Group 4"/>
          <p:cNvGrpSpPr/>
          <p:nvPr/>
        </p:nvGrpSpPr>
        <p:grpSpPr>
          <a:xfrm>
            <a:off x="1406914" y="2020669"/>
            <a:ext cx="6781801" cy="646331"/>
            <a:chOff x="1508918" y="1888664"/>
            <a:chExt cx="6172201" cy="1083059"/>
          </a:xfrm>
        </p:grpSpPr>
        <p:sp>
          <p:nvSpPr>
            <p:cNvPr id="10" name="Rectangle 9"/>
            <p:cNvSpPr/>
            <p:nvPr/>
          </p:nvSpPr>
          <p:spPr>
            <a:xfrm>
              <a:off x="1508918" y="1888664"/>
              <a:ext cx="6172201" cy="1083059"/>
            </a:xfrm>
            <a:prstGeom prst="rect">
              <a:avLst/>
            </a:prstGeom>
          </p:spPr>
          <p:txBody>
            <a:bodyPr wrap="square">
              <a:spAutoFit/>
            </a:bodyPr>
            <a:lstStyle/>
            <a:p>
              <a:r>
                <a:rPr lang="en-US" sz="3600" b="1" smtClean="0">
                  <a:solidFill>
                    <a:srgbClr val="FF0000"/>
                  </a:solidFill>
                  <a:latin typeface="Times New Roman" pitchFamily="18" charset="0"/>
                  <a:cs typeface="Times New Roman" pitchFamily="18" charset="0"/>
                </a:rPr>
                <a:t>4. Ôn chữ viết hoa.</a:t>
              </a:r>
              <a:endParaRPr lang="en-US" sz="3600" b="1">
                <a:solidFill>
                  <a:srgbClr val="FF0000"/>
                </a:solidFill>
                <a:latin typeface="Times New Roman" pitchFamily="18" charset="0"/>
                <a:cs typeface="Times New Roman" pitchFamily="18" charset="0"/>
              </a:endParaRPr>
            </a:p>
          </p:txBody>
        </p:sp>
        <p:cxnSp>
          <p:nvCxnSpPr>
            <p:cNvPr id="4" name="Straight Connector 3"/>
            <p:cNvCxnSpPr/>
            <p:nvPr/>
          </p:nvCxnSpPr>
          <p:spPr>
            <a:xfrm>
              <a:off x="1646078" y="2896526"/>
              <a:ext cx="3328827" cy="0"/>
            </a:xfrm>
            <a:prstGeom prst="line">
              <a:avLst/>
            </a:prstGeom>
            <a:ln>
              <a:solidFill>
                <a:srgbClr val="FF0000"/>
              </a:solidFill>
            </a:ln>
          </p:spPr>
          <p:style>
            <a:lnRef idx="3">
              <a:schemeClr val="dk1"/>
            </a:lnRef>
            <a:fillRef idx="0">
              <a:schemeClr val="dk1"/>
            </a:fillRef>
            <a:effectRef idx="2">
              <a:schemeClr val="dk1"/>
            </a:effectRef>
            <a:fontRef idx="minor">
              <a:schemeClr val="tx1"/>
            </a:fontRef>
          </p:style>
        </p:cxnSp>
      </p:grpSp>
      <p:sp>
        <p:nvSpPr>
          <p:cNvPr id="22" name="Rectangle 21"/>
          <p:cNvSpPr/>
          <p:nvPr/>
        </p:nvSpPr>
        <p:spPr>
          <a:xfrm>
            <a:off x="5436185" y="2362200"/>
            <a:ext cx="4759534" cy="646331"/>
          </a:xfrm>
          <a:prstGeom prst="rect">
            <a:avLst/>
          </a:prstGeom>
        </p:spPr>
        <p:txBody>
          <a:bodyPr wrap="square">
            <a:spAutoFit/>
          </a:bodyPr>
          <a:lstStyle/>
          <a:p>
            <a:pPr algn="ctr"/>
            <a:r>
              <a:rPr lang="en-US" sz="3600" b="1" i="1" dirty="0" err="1" smtClean="0">
                <a:solidFill>
                  <a:srgbClr val="0000CC"/>
                </a:solidFill>
                <a:latin typeface="Times New Roman" pitchFamily="18" charset="0"/>
                <a:cs typeface="Times New Roman" pitchFamily="18" charset="0"/>
              </a:rPr>
              <a:t>Viết</a:t>
            </a:r>
            <a:r>
              <a:rPr lang="en-US" sz="3600" b="1" i="1" dirty="0" smtClean="0">
                <a:solidFill>
                  <a:srgbClr val="0000CC"/>
                </a:solidFill>
                <a:latin typeface="Times New Roman" pitchFamily="18" charset="0"/>
                <a:cs typeface="Times New Roman" pitchFamily="18" charset="0"/>
              </a:rPr>
              <a:t> </a:t>
            </a:r>
            <a:r>
              <a:rPr lang="en-US" sz="3600" b="1" i="1" dirty="0" err="1" smtClean="0">
                <a:solidFill>
                  <a:srgbClr val="0000CC"/>
                </a:solidFill>
                <a:latin typeface="Times New Roman" pitchFamily="18" charset="0"/>
                <a:cs typeface="Times New Roman" pitchFamily="18" charset="0"/>
              </a:rPr>
              <a:t>chữ</a:t>
            </a:r>
            <a:r>
              <a:rPr lang="en-US" sz="3600" b="1" i="1" dirty="0" smtClean="0">
                <a:solidFill>
                  <a:srgbClr val="0000CC"/>
                </a:solidFill>
                <a:latin typeface="Times New Roman" pitchFamily="18" charset="0"/>
                <a:cs typeface="Times New Roman" pitchFamily="18" charset="0"/>
              </a:rPr>
              <a:t> </a:t>
            </a:r>
            <a:r>
              <a:rPr lang="en-US" sz="3600" b="1" i="1" err="1" smtClean="0">
                <a:solidFill>
                  <a:srgbClr val="0000CC"/>
                </a:solidFill>
                <a:latin typeface="Times New Roman" pitchFamily="18" charset="0"/>
                <a:cs typeface="Times New Roman" pitchFamily="18" charset="0"/>
              </a:rPr>
              <a:t>hoa</a:t>
            </a:r>
            <a:r>
              <a:rPr lang="en-US" sz="3600" b="1" i="1" smtClean="0">
                <a:solidFill>
                  <a:srgbClr val="0000CC"/>
                </a:solidFill>
                <a:latin typeface="Times New Roman" pitchFamily="18" charset="0"/>
                <a:cs typeface="Times New Roman" pitchFamily="18" charset="0"/>
              </a:rPr>
              <a:t> V</a:t>
            </a:r>
            <a:endParaRPr lang="en-US" sz="3600" b="1" dirty="0">
              <a:solidFill>
                <a:srgbClr val="0000CC"/>
              </a:solidFill>
              <a:latin typeface="Times New Roman" pitchFamily="18" charset="0"/>
              <a:cs typeface="Times New Roman" pitchFamily="18" charset="0"/>
            </a:endParaRPr>
          </a:p>
        </p:txBody>
      </p:sp>
      <p:pic>
        <p:nvPicPr>
          <p:cNvPr id="2" name="Hướng dẫn viết chữ V hoa (Tập viết Lớp 2 - Tuần 25).mp4">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3565858" y="3057296"/>
            <a:ext cx="9245714" cy="5933089"/>
          </a:xfrm>
          <a:prstGeom prst="rect">
            <a:avLst/>
          </a:prstGeom>
        </p:spPr>
      </p:pic>
    </p:spTree>
    <p:extLst>
      <p:ext uri="{BB962C8B-B14F-4D97-AF65-F5344CB8AC3E}">
        <p14:creationId xmlns:p14="http://schemas.microsoft.com/office/powerpoint/2010/main" val="2232686675"/>
      </p:ext>
    </p:extLst>
  </p:cSld>
  <p:clrMapOvr>
    <a:masterClrMapping/>
  </p:clrMapOvr>
  <p:transition spd="slow">
    <p:split orient="vert"/>
  </p:transition>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5&quot;&gt;&lt;property id=&quot;20148&quot; value=&quot;5&quot;/&gt;&lt;property id=&quot;20300&quot; value=&quot;Slide 2&quot;/&gt;&lt;property id=&quot;20307&quot; value=&quot;293&quot;/&gt;&lt;/object&gt;&lt;object type=&quot;3&quot; unique_id=&quot;10006&quot;&gt;&lt;property id=&quot;20148&quot; value=&quot;5&quot;/&gt;&lt;property id=&quot;20300&quot; value=&quot;Slide 3&quot;/&gt;&lt;property id=&quot;20307&quot; value=&quot;317&quot;/&gt;&lt;/object&gt;&lt;object type=&quot;3&quot; unique_id=&quot;10008&quot;&gt;&lt;property id=&quot;20148&quot; value=&quot;5&quot;/&gt;&lt;property id=&quot;20300&quot; value=&quot;Slide 5&quot;/&gt;&lt;property id=&quot;20307&quot; value=&quot;325&quot;/&gt;&lt;/object&gt;&lt;object type=&quot;3&quot; unique_id=&quot;10009&quot;&gt;&lt;property id=&quot;20148&quot; value=&quot;5&quot;/&gt;&lt;property id=&quot;20300&quot; value=&quot;Slide 6&quot;/&gt;&lt;property id=&quot;20307&quot; value=&quot;298&quot;/&gt;&lt;/object&gt;&lt;object type=&quot;3&quot; unique_id=&quot;10010&quot;&gt;&lt;property id=&quot;20148&quot; value=&quot;5&quot;/&gt;&lt;property id=&quot;20300&quot; value=&quot;Slide 7&quot;/&gt;&lt;property id=&quot;20307&quot; value=&quot;323&quot;/&gt;&lt;/object&gt;&lt;object type=&quot;3&quot; unique_id=&quot;10011&quot;&gt;&lt;property id=&quot;20148&quot; value=&quot;5&quot;/&gt;&lt;property id=&quot;20300&quot; value=&quot;Slide 8&quot;/&gt;&lt;property id=&quot;20307&quot; value=&quot;299&quot;/&gt;&lt;/object&gt;&lt;object type=&quot;3&quot; unique_id=&quot;10012&quot;&gt;&lt;property id=&quot;20148&quot; value=&quot;5&quot;/&gt;&lt;property id=&quot;20300&quot; value=&quot;Slide 9 - &amp;quot;&amp;#x0D;&amp;#x0A;&amp;#x0D;&amp;#x0A; 1/ Phong traøo Ñoâng Du dieãn ra vaøo thôøi gian naøo? Ai laø ngöôøi laõnh ñaïo? Muïc ñích cuûa phong traøo laø &quot;/&gt;&lt;property id=&quot;20307&quot; value=&quot;318&quot;/&gt;&lt;/object&gt;&lt;object type=&quot;3&quot; unique_id=&quot;10013&quot;&gt;&lt;property id=&quot;20148&quot; value=&quot;5&quot;/&gt;&lt;property id=&quot;20300&quot; value=&quot;Slide 10 - &amp;quot;2. Nhaân daân trong nöôùc, ñaëc bieät laø thanh nieân yeâu nöôùc ñaõ höôûng öùng phong traøo Ñoâng Du nhö theá naø&quot;/&gt;&lt;property id=&quot;20307&quot; value=&quot;319&quot;/&gt;&lt;/object&gt;&lt;object type=&quot;3&quot; unique_id=&quot;10014&quot;&gt;&lt;property id=&quot;20148&quot; value=&quot;5&quot;/&gt;&lt;property id=&quot;20300&quot; value=&quot;Slide 11 - &amp;quot;3/ Keát quaû cuûa phong traøo Ñoâng Du vaø yù nghóa cuûa phong traøo laø gì?&amp;quot;&quot;/&gt;&lt;property id=&quot;20307&quot; value=&quot;320&quot;/&gt;&lt;/object&gt;&lt;object type=&quot;3&quot; unique_id=&quot;10015&quot;&gt;&lt;property id=&quot;20148&quot; value=&quot;5&quot;/&gt;&lt;property id=&quot;20300&quot; value=&quot;Slide 12&quot;/&gt;&lt;property id=&quot;20307&quot; value=&quot;300&quot;/&gt;&lt;/object&gt;&lt;object type=&quot;3&quot; unique_id=&quot;10016&quot;&gt;&lt;property id=&quot;20148&quot; value=&quot;5&quot;/&gt;&lt;property id=&quot;20300&quot; value=&quot;Slide 13 - &amp;quot;&amp;amp;#x09;Phan Boäi Chaâu laø nhaø yeâu nöôùc tieâu bieåu cuûa Vieät Nam ôû giai ñoaïn naøo ?&amp;quot;&quot;/&gt;&lt;property id=&quot;20307&quot; value=&quot;263&quot;/&gt;&lt;/object&gt;&lt;object type=&quot;3&quot; unique_id=&quot;10017&quot;&gt;&lt;property id=&quot;20148&quot; value=&quot;5&quot;/&gt;&lt;property id=&quot;20300&quot; value=&quot;Slide 14 - &amp;quot;&amp;#x0D;&amp;#x0A;BAØI HOÏC&amp;#x0D;&amp;#x0A;&amp;quot;&quot;/&gt;&lt;property id=&quot;20307&quot; value=&quot;271&quot;/&gt;&lt;/object&gt;&lt;object type=&quot;3&quot; unique_id=&quot;10050&quot;&gt;&lt;property id=&quot;20148&quot; value=&quot;5&quot;/&gt;&lt;property id=&quot;20300&quot; value=&quot;Slide 1&quot;/&gt;&lt;property id=&quot;20307&quot; value=&quot;327&quot;/&gt;&lt;/object&gt;&lt;object type=&quot;3&quot; unique_id=&quot;10149&quot;&gt;&lt;property id=&quot;20148&quot; value=&quot;5&quot;/&gt;&lt;property id=&quot;20300&quot; value=&quot;Slide 4&quot;/&gt;&lt;property id=&quot;20307&quot; value=&quot;328&quot;/&gt;&lt;/object&gt;&lt;/object&gt;&lt;/object&gt;&lt;/database&gt;"/>
  <p:tag name="SECTOMILLISECCONVERTED" val="1"/>
</p:tagLst>
</file>

<file path=ppt/tags/tag2.xml><?xml version="1.0" encoding="utf-8"?>
<p:tagLst xmlns:a="http://schemas.openxmlformats.org/drawingml/2006/main" xmlns:r="http://schemas.openxmlformats.org/officeDocument/2006/relationships" xmlns:p="http://schemas.openxmlformats.org/presentationml/2006/main">
  <p:tag name="PPSNARRATION" val="23,1047787239,C:\Users\Tailieu\Documents\Bai giang duong truong son_pptx\Media.ppcx"/>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Cascade</Template>
  <TotalTime>9561</TotalTime>
  <Words>886</Words>
  <Application>Microsoft Office PowerPoint</Application>
  <PresentationFormat>Custom</PresentationFormat>
  <Paragraphs>103</Paragraphs>
  <Slides>13</Slides>
  <Notes>1</Notes>
  <HiddenSlides>0</HiddenSlides>
  <MMClips>2</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13</vt:i4>
      </vt:variant>
    </vt:vector>
  </HeadingPairs>
  <TitlesOfParts>
    <vt:vector size="17" baseType="lpstr">
      <vt:lpstr>Arial</vt:lpstr>
      <vt:lpstr>HP001 4 hàng</vt:lpstr>
      <vt:lpstr>Times New Roman</vt:lpstr>
      <vt:lpstr>Default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Le Hong Minh</dc:creator>
  <cp:lastModifiedBy>Admin</cp:lastModifiedBy>
  <cp:revision>1059</cp:revision>
  <dcterms:created xsi:type="dcterms:W3CDTF">2008-09-09T22:52:10Z</dcterms:created>
  <dcterms:modified xsi:type="dcterms:W3CDTF">2023-03-23T01:43:17Z</dcterms:modified>
</cp:coreProperties>
</file>