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av" ContentType="audio/x-wav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60" r:id="rId2"/>
  </p:sldIdLst>
  <p:sldSz cx="12192000" cy="6858000"/>
  <p:notesSz cx="6858000" cy="9144000"/>
  <p:embeddedFontLst>
    <p:embeddedFont>
      <p:font typeface="Calibri Light" pitchFamily="34" charset="0"/>
      <p:regular r:id="rId3"/>
      <p:italic r:id="rId4"/>
    </p:embeddedFont>
    <p:embeddedFont>
      <p:font typeface="Tahoma" pitchFamily="34" charset="0"/>
      <p:regular r:id="rId5"/>
      <p:bold r:id="rId6"/>
    </p:embeddedFont>
    <p:embeddedFont>
      <p:font typeface="Calibri" pitchFamily="34" charset="0"/>
      <p:regular r:id="rId7"/>
      <p:bold r:id="rId8"/>
      <p:italic r:id="rId9"/>
      <p:boldItalic r:id="rId10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2" autoAdjust="0"/>
    <p:restoredTop sz="94660"/>
  </p:normalViewPr>
  <p:slideViewPr>
    <p:cSldViewPr snapToGrid="0">
      <p:cViewPr varScale="1">
        <p:scale>
          <a:sx n="85" d="100"/>
          <a:sy n="85" d="100"/>
        </p:scale>
        <p:origin x="-514" y="-8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6.fntdata"/><Relationship Id="rId13" Type="http://schemas.openxmlformats.org/officeDocument/2006/relationships/theme" Target="theme/theme1.xml"/><Relationship Id="rId3" Type="http://schemas.openxmlformats.org/officeDocument/2006/relationships/font" Target="fonts/font1.fntdata"/><Relationship Id="rId7" Type="http://schemas.openxmlformats.org/officeDocument/2006/relationships/font" Target="fonts/font5.fntdata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4.fntdata"/><Relationship Id="rId11" Type="http://schemas.openxmlformats.org/officeDocument/2006/relationships/presProps" Target="presProps.xml"/><Relationship Id="rId5" Type="http://schemas.openxmlformats.org/officeDocument/2006/relationships/font" Target="fonts/font3.fntdata"/><Relationship Id="rId10" Type="http://schemas.openxmlformats.org/officeDocument/2006/relationships/font" Target="fonts/font8.fntdata"/><Relationship Id="rId4" Type="http://schemas.openxmlformats.org/officeDocument/2006/relationships/font" Target="fonts/font2.fntdata"/><Relationship Id="rId9" Type="http://schemas.openxmlformats.org/officeDocument/2006/relationships/font" Target="fonts/font7.fntdata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76BD6654-EABA-4D43-B242-1901503660B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0B6AD251-B91D-4887-8919-58CDC7BBFA2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1492773A-1A3F-4A5F-AA2A-06D1B12C37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0635D2-1FD4-42FB-A3A0-B9DFEF7C7F90}" type="datetimeFigureOut">
              <a:rPr lang="en-US" smtClean="0"/>
              <a:t>31/7/2022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5657942E-0216-4E73-9469-BD06EE69E8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B2EFCEDD-E322-4528-809E-927AD9DB1F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8A4EFB-0D95-4D66-8DB7-7B35D2AA26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97518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67CE4CDF-9377-4F86-B46F-33BC8DAEA0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A28FED7E-F2A8-453D-BCB3-ACA3563CC7D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1CF352F8-7752-4F82-A9E7-CFD79C2839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0635D2-1FD4-42FB-A3A0-B9DFEF7C7F90}" type="datetimeFigureOut">
              <a:rPr lang="en-US" smtClean="0"/>
              <a:t>31/7/2022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2B11693F-8013-4256-B576-FF801C597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9F2C84EE-0EA7-4D2E-B302-D8D5CF767C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8A4EFB-0D95-4D66-8DB7-7B35D2AA26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82136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xmlns="" id="{81D7811F-727A-422A-856F-45B85A048CD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E101C796-B81D-43EE-896E-3EB59839F3D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D0EC6540-BD2C-4455-B4D8-7063E6928B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0635D2-1FD4-42FB-A3A0-B9DFEF7C7F90}" type="datetimeFigureOut">
              <a:rPr lang="en-US" smtClean="0"/>
              <a:t>31/7/2022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1E695E79-46B2-48B8-AE93-859E6A9BD9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2013243C-CD0F-4CBD-92CF-AF92620E4E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8A4EFB-0D95-4D66-8DB7-7B35D2AA26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19637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172F2D6B-7123-4B3B-AC32-685E8AE379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E447A6A9-6606-44AC-9DE6-29A785F6E9A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6B97D520-3BDB-4985-8A7E-F62B683DE0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0635D2-1FD4-42FB-A3A0-B9DFEF7C7F90}" type="datetimeFigureOut">
              <a:rPr lang="en-US" smtClean="0"/>
              <a:t>31/7/2022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67CD17E4-2AD3-4063-A782-2D1CDBE5B6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F9FAA97F-3BD0-4BF7-BA52-88C12A6A38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8A4EFB-0D95-4D66-8DB7-7B35D2AA26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19743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03DBE58-6367-480F-B114-9D9453EB5F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F62341E4-13FD-4E4D-BCDC-172FF360732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3AAAA12C-0861-47A8-9D17-937BBE3383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0635D2-1FD4-42FB-A3A0-B9DFEF7C7F90}" type="datetimeFigureOut">
              <a:rPr lang="en-US" smtClean="0"/>
              <a:t>31/7/2022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C289F8EC-A0B2-4839-A69F-66DFA17C9F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388BAD9D-D699-40B7-8265-B46F1B5E9B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8A4EFB-0D95-4D66-8DB7-7B35D2AA26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69385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47425498-E59B-4365-B039-B64EB5D3CF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DAF6F49C-58BF-4D7B-9C84-63D06B7772E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CAB23686-2A0F-4EDE-AEDB-C7BE06523A7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3F8B2AD0-8538-41CF-8CC8-1B5916571A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0635D2-1FD4-42FB-A3A0-B9DFEF7C7F90}" type="datetimeFigureOut">
              <a:rPr lang="en-US" smtClean="0"/>
              <a:t>31/7/2022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6FFF27B5-43C1-444C-A6AA-55120A32DD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F5D84087-4038-4C19-B666-E249CDABB3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8A4EFB-0D95-4D66-8DB7-7B35D2AA26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93115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05D64570-5D27-4466-8233-DD4F39B10F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36CAEE3B-7890-46AE-910E-F9D5459440B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92917E56-156D-4906-84E0-EF0495AB222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xmlns="" id="{E0E54CDD-4E06-4DEB-A124-E88442860A5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xmlns="" id="{ED9B8601-3331-43DF-8132-C71CA580995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xmlns="" id="{ECBA6251-AA48-4CDB-AAA5-3DED7C6575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0635D2-1FD4-42FB-A3A0-B9DFEF7C7F90}" type="datetimeFigureOut">
              <a:rPr lang="en-US" smtClean="0"/>
              <a:t>31/7/2022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xmlns="" id="{B1CAA3FA-8C90-41E1-AC36-9C0A670C63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xmlns="" id="{933059BD-871B-47CA-ABAB-70DB073D82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8A4EFB-0D95-4D66-8DB7-7B35D2AA26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83823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60E405E4-F396-4E5A-A285-206342234A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5FF366B1-C31D-4A6A-9510-253737AA01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0635D2-1FD4-42FB-A3A0-B9DFEF7C7F90}" type="datetimeFigureOut">
              <a:rPr lang="en-US" smtClean="0"/>
              <a:t>31/7/2022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A8900E57-D687-422D-ACA8-81B6506B32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2624B204-01EE-4512-A2BC-0CC1DF7999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8A4EFB-0D95-4D66-8DB7-7B35D2AA26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19081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xmlns="" id="{60D54D5F-5D58-4673-A9CA-88693466F8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0635D2-1FD4-42FB-A3A0-B9DFEF7C7F90}" type="datetimeFigureOut">
              <a:rPr lang="en-US" smtClean="0"/>
              <a:t>31/7/2022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xmlns="" id="{623043EF-4A15-42AF-BAF6-7AB80E4989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212D0172-28B8-4776-A0D4-225DE6C89E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8A4EFB-0D95-4D66-8DB7-7B35D2AA26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22455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53223F20-7D14-454E-B82B-20FBFD0058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BEDB786-11E5-40B4-BF3A-0A5A1E6EF18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ADE334AB-D125-4FDC-A811-BF96C4CF95C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56A80024-9F5C-4D08-B84F-8A9F76BE20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0635D2-1FD4-42FB-A3A0-B9DFEF7C7F90}" type="datetimeFigureOut">
              <a:rPr lang="en-US" smtClean="0"/>
              <a:t>31/7/2022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27A32996-E7F3-4A93-98A8-831606F843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59000E66-5073-421D-AD6E-A3C6BF9D2B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8A4EFB-0D95-4D66-8DB7-7B35D2AA26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35080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39613C9-F342-4F39-99B8-1B90FC59DA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xmlns="" id="{5BA99DF1-5BF9-4A5C-8BF6-C3B2057813E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FA025FA8-0526-4346-BFC7-65403D5BDB0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0A3DE936-98AE-4081-B8E7-202DF494A0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0635D2-1FD4-42FB-A3A0-B9DFEF7C7F90}" type="datetimeFigureOut">
              <a:rPr lang="en-US" smtClean="0"/>
              <a:t>31/7/2022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278F3DD2-7DE9-4489-910C-59CE692CD9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ACE0DFFA-175F-4C77-91A4-DB8C204636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8A4EFB-0D95-4D66-8DB7-7B35D2AA26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99923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xmlns="" id="{E2F8DF80-5E69-48EB-9390-9178CF9CBB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547227BE-2C9B-4023-BE30-A43BBAE7BFA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74BF15CF-DDEC-40BF-B48D-B7B57876A04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70635D2-1FD4-42FB-A3A0-B9DFEF7C7F90}" type="datetimeFigureOut">
              <a:rPr lang="en-US" smtClean="0"/>
              <a:t>31/7/2022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6166434F-C472-42AA-B7F9-778250EE2F4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2D06E6B8-E79C-41EA-A055-7A235E74188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8A4EFB-0D95-4D66-8DB7-7B35D2AA26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56791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gif"/><Relationship Id="rId3" Type="http://schemas.openxmlformats.org/officeDocument/2006/relationships/image" Target="../media/image1.PNG"/><Relationship Id="rId7" Type="http://schemas.openxmlformats.org/officeDocument/2006/relationships/image" Target="../media/image5.gif"/><Relationship Id="rId12" Type="http://schemas.openxmlformats.org/officeDocument/2006/relationships/image" Target="../media/image10.jpeg"/><Relationship Id="rId2" Type="http://schemas.openxmlformats.org/officeDocument/2006/relationships/audio" Target="../media/audio1.wav"/><Relationship Id="rId16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gif"/><Relationship Id="rId11" Type="http://schemas.openxmlformats.org/officeDocument/2006/relationships/image" Target="../media/image9.gif"/><Relationship Id="rId5" Type="http://schemas.openxmlformats.org/officeDocument/2006/relationships/image" Target="../media/image3.jpeg"/><Relationship Id="rId10" Type="http://schemas.openxmlformats.org/officeDocument/2006/relationships/image" Target="../media/image8.gif"/><Relationship Id="rId4" Type="http://schemas.openxmlformats.org/officeDocument/2006/relationships/image" Target="../media/image2.gif"/><Relationship Id="rId9" Type="http://schemas.openxmlformats.org/officeDocument/2006/relationships/image" Target="../media/image7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Picture 43">
            <a:extLst>
              <a:ext uri="{FF2B5EF4-FFF2-40B4-BE49-F238E27FC236}">
                <a16:creationId xmlns:a16="http://schemas.microsoft.com/office/drawing/2014/main" xmlns="" id="{808B5389-96DF-4FAF-96B3-8993C7E5672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33082" y="-50426"/>
            <a:ext cx="1941429" cy="1856600"/>
          </a:xfrm>
          <a:prstGeom prst="rect">
            <a:avLst/>
          </a:prstGeom>
        </p:spPr>
      </p:pic>
      <p:sp>
        <p:nvSpPr>
          <p:cNvPr id="33" name="Rectangle 32">
            <a:extLst>
              <a:ext uri="{FF2B5EF4-FFF2-40B4-BE49-F238E27FC236}">
                <a16:creationId xmlns:a16="http://schemas.microsoft.com/office/drawing/2014/main" xmlns="" id="{8A1AF95E-ACBD-46E9-8F43-1F6D65A0D221}"/>
              </a:ext>
            </a:extLst>
          </p:cNvPr>
          <p:cNvSpPr/>
          <p:nvPr/>
        </p:nvSpPr>
        <p:spPr>
          <a:xfrm rot="5600923">
            <a:off x="2831325" y="4994112"/>
            <a:ext cx="2438330" cy="250979"/>
          </a:xfrm>
          <a:prstGeom prst="rect">
            <a:avLst/>
          </a:prstGeom>
          <a:blipFill>
            <a:blip r:embed="rId5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1" name="Arrow: Pentagon 30">
            <a:hlinkClick r:id="" action="ppaction://noaction"/>
            <a:extLst>
              <a:ext uri="{FF2B5EF4-FFF2-40B4-BE49-F238E27FC236}">
                <a16:creationId xmlns:a16="http://schemas.microsoft.com/office/drawing/2014/main" xmlns="" id="{AA693000-41B6-4481-BACC-F3E8F4F6DBBA}"/>
              </a:ext>
            </a:extLst>
          </p:cNvPr>
          <p:cNvSpPr/>
          <p:nvPr/>
        </p:nvSpPr>
        <p:spPr>
          <a:xfrm rot="586976" flipH="1">
            <a:off x="2801407" y="4069021"/>
            <a:ext cx="2310938" cy="899514"/>
          </a:xfrm>
          <a:prstGeom prst="homePlate">
            <a:avLst/>
          </a:prstGeom>
          <a:blipFill>
            <a:blip r:embed="rId5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GO HOME</a:t>
            </a:r>
          </a:p>
        </p:txBody>
      </p:sp>
      <p:pic>
        <p:nvPicPr>
          <p:cNvPr id="35" name="Picture 34">
            <a:extLst>
              <a:ext uri="{FF2B5EF4-FFF2-40B4-BE49-F238E27FC236}">
                <a16:creationId xmlns:a16="http://schemas.microsoft.com/office/drawing/2014/main" xmlns="" id="{AD4177A1-A88F-4280-9343-2E28544658A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4240" y="5457466"/>
            <a:ext cx="952500" cy="1019175"/>
          </a:xfrm>
          <a:prstGeom prst="rect">
            <a:avLst/>
          </a:prstGeom>
        </p:spPr>
      </p:pic>
      <p:sp>
        <p:nvSpPr>
          <p:cNvPr id="36" name="Flowchart: Summing Junction 35">
            <a:extLst>
              <a:ext uri="{FF2B5EF4-FFF2-40B4-BE49-F238E27FC236}">
                <a16:creationId xmlns:a16="http://schemas.microsoft.com/office/drawing/2014/main" xmlns="" id="{9A9D8C94-FF71-4542-A1F8-47F84D77E78E}"/>
              </a:ext>
            </a:extLst>
          </p:cNvPr>
          <p:cNvSpPr/>
          <p:nvPr/>
        </p:nvSpPr>
        <p:spPr>
          <a:xfrm>
            <a:off x="4025900" y="4194326"/>
            <a:ext cx="154406" cy="154406"/>
          </a:xfrm>
          <a:prstGeom prst="flowChartSummingJunction">
            <a:avLst/>
          </a:prstGeom>
          <a:gradFill flip="none" rotWithShape="1">
            <a:gsLst>
              <a:gs pos="0">
                <a:schemeClr val="bg1">
                  <a:lumMod val="65000"/>
                  <a:tint val="66000"/>
                  <a:satMod val="160000"/>
                </a:schemeClr>
              </a:gs>
              <a:gs pos="50000">
                <a:schemeClr val="bg1">
                  <a:lumMod val="65000"/>
                  <a:tint val="44500"/>
                  <a:satMod val="160000"/>
                </a:schemeClr>
              </a:gs>
              <a:gs pos="100000">
                <a:schemeClr val="bg1">
                  <a:lumMod val="65000"/>
                  <a:tint val="23500"/>
                  <a:satMod val="16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38" name="Picture 37">
            <a:extLst>
              <a:ext uri="{FF2B5EF4-FFF2-40B4-BE49-F238E27FC236}">
                <a16:creationId xmlns:a16="http://schemas.microsoft.com/office/drawing/2014/main" xmlns="" id="{52D227BA-4253-4222-A515-03444C57CB2E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2668" y="5154122"/>
            <a:ext cx="1164057" cy="1275986"/>
          </a:xfrm>
          <a:prstGeom prst="rect">
            <a:avLst/>
          </a:prstGeom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xmlns="" id="{7ADCD335-3FE0-4DF0-AEE0-F01FB02593EC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972260"/>
            <a:ext cx="1164057" cy="1275986"/>
          </a:xfrm>
          <a:prstGeom prst="rect">
            <a:avLst/>
          </a:prstGeom>
        </p:spPr>
      </p:pic>
      <p:pic>
        <p:nvPicPr>
          <p:cNvPr id="49" name="Picture 48">
            <a:extLst>
              <a:ext uri="{FF2B5EF4-FFF2-40B4-BE49-F238E27FC236}">
                <a16:creationId xmlns:a16="http://schemas.microsoft.com/office/drawing/2014/main" xmlns="" id="{431D4799-01BE-422D-9BB8-792204DC8F82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9346" y="3437713"/>
            <a:ext cx="777978" cy="768642"/>
          </a:xfrm>
          <a:prstGeom prst="rect">
            <a:avLst/>
          </a:prstGeom>
        </p:spPr>
      </p:pic>
      <p:pic>
        <p:nvPicPr>
          <p:cNvPr id="51" name="Picture 50">
            <a:extLst>
              <a:ext uri="{FF2B5EF4-FFF2-40B4-BE49-F238E27FC236}">
                <a16:creationId xmlns:a16="http://schemas.microsoft.com/office/drawing/2014/main" xmlns="" id="{CE2D8554-4EA9-4489-87EE-9EE8BCAD807D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557894" y="3664879"/>
            <a:ext cx="880161" cy="843194"/>
          </a:xfrm>
          <a:prstGeom prst="rect">
            <a:avLst/>
          </a:prstGeom>
        </p:spPr>
      </p:pic>
      <p:pic>
        <p:nvPicPr>
          <p:cNvPr id="53" name="Picture 52">
            <a:extLst>
              <a:ext uri="{FF2B5EF4-FFF2-40B4-BE49-F238E27FC236}">
                <a16:creationId xmlns:a16="http://schemas.microsoft.com/office/drawing/2014/main" xmlns="" id="{642873B8-CC7C-4CCD-B555-E79C2046F991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83321" y="3919037"/>
            <a:ext cx="495300" cy="438150"/>
          </a:xfrm>
          <a:prstGeom prst="rect">
            <a:avLst/>
          </a:prstGeom>
        </p:spPr>
      </p:pic>
      <p:pic>
        <p:nvPicPr>
          <p:cNvPr id="55" name="Picture 54">
            <a:extLst>
              <a:ext uri="{FF2B5EF4-FFF2-40B4-BE49-F238E27FC236}">
                <a16:creationId xmlns:a16="http://schemas.microsoft.com/office/drawing/2014/main" xmlns="" id="{BF1CB1F2-B380-48F5-8964-31095DE91B50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50492" y="3822034"/>
            <a:ext cx="714375" cy="1190625"/>
          </a:xfrm>
          <a:prstGeom prst="rect">
            <a:avLst/>
          </a:prstGeom>
        </p:spPr>
      </p:pic>
      <p:pic>
        <p:nvPicPr>
          <p:cNvPr id="17" name="Picture 20" descr="Thẻ quà tặng quà Giáng sinh - Chấm trắng Hộp Quà với PNG Yêu Ảnh png tải về  - Miễn phí trong suốt Hộp png Tải về."/>
          <p:cNvPicPr>
            <a:picLocks noChangeAspect="1" noChangeArrowheads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011" t="4115" r="14826" b="1675"/>
          <a:stretch/>
        </p:blipFill>
        <p:spPr bwMode="auto">
          <a:xfrm>
            <a:off x="10378621" y="4908111"/>
            <a:ext cx="1645920" cy="17680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Rectangle: Folded Corner 27">
            <a:extLst>
              <a:ext uri="{FF2B5EF4-FFF2-40B4-BE49-F238E27FC236}">
                <a16:creationId xmlns="" xmlns:a16="http://schemas.microsoft.com/office/drawing/2014/main" id="{02105D08-1F14-416F-86C2-51DFEA1D8826}"/>
              </a:ext>
            </a:extLst>
          </p:cNvPr>
          <p:cNvSpPr/>
          <p:nvPr/>
        </p:nvSpPr>
        <p:spPr>
          <a:xfrm>
            <a:off x="582028" y="3437713"/>
            <a:ext cx="11064013" cy="563733"/>
          </a:xfrm>
          <a:prstGeom prst="foldedCorner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800" b="1" smtClean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Khi mở hộp quà, tái độ của bố thế nào?</a:t>
            </a:r>
            <a:endParaRPr lang="en-US" sz="2800" b="1">
              <a:solidFill>
                <a:srgbClr val="FF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8" name="Rectangle: Folded Corner 26">
            <a:extLst>
              <a:ext uri="{FF2B5EF4-FFF2-40B4-BE49-F238E27FC236}">
                <a16:creationId xmlns="" xmlns:a16="http://schemas.microsoft.com/office/drawing/2014/main" id="{A468FF43-48BE-45C8-AE0E-72371E21D00D}"/>
              </a:ext>
            </a:extLst>
          </p:cNvPr>
          <p:cNvSpPr/>
          <p:nvPr/>
        </p:nvSpPr>
        <p:spPr>
          <a:xfrm>
            <a:off x="596919" y="349624"/>
            <a:ext cx="11064013" cy="2608729"/>
          </a:xfrm>
          <a:prstGeom prst="foldedCorner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just"/>
            <a:r>
              <a:rPr lang="en-US" sz="2800" b="1" smtClean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Em hãy đọc đoạn văn sau và trả lời câu hỏi:</a:t>
            </a:r>
          </a:p>
          <a:p>
            <a:pPr algn="just"/>
            <a:r>
              <a:rPr lang="vi-VN" sz="2800" b="1">
                <a:solidFill>
                  <a:srgbClr val="0000FF"/>
                </a:solidFill>
              </a:rPr>
              <a:t>Hai chị em hồi hộp nhìn bố. Bố ngạc nhiên mở quà, đọc </a:t>
            </a:r>
            <a:r>
              <a:rPr lang="vi-VN" sz="2800" b="1">
                <a:solidFill>
                  <a:srgbClr val="0000FF"/>
                </a:solidFill>
              </a:rPr>
              <a:t>chăm </a:t>
            </a:r>
            <a:r>
              <a:rPr lang="vi-VN" sz="2800" b="1" smtClean="0">
                <a:solidFill>
                  <a:srgbClr val="0000FF"/>
                </a:solidFill>
              </a:rPr>
              <a:t>chú.</a:t>
            </a:r>
            <a:r>
              <a:rPr lang="en-US" sz="2800" b="1">
                <a:solidFill>
                  <a:srgbClr val="0000FF"/>
                </a:solidFill>
              </a:rPr>
              <a:t> </a:t>
            </a:r>
            <a:r>
              <a:rPr lang="vi-VN" sz="2800" b="1" smtClean="0">
                <a:solidFill>
                  <a:srgbClr val="0000FF"/>
                </a:solidFill>
              </a:rPr>
              <a:t>Rồi </a:t>
            </a:r>
            <a:r>
              <a:rPr lang="vi-VN" sz="2800" b="1">
                <a:solidFill>
                  <a:srgbClr val="0000FF"/>
                </a:solidFill>
              </a:rPr>
              <a:t>bố cười giòn </a:t>
            </a:r>
            <a:r>
              <a:rPr lang="vi-VN" sz="2800" b="1">
                <a:solidFill>
                  <a:srgbClr val="0000FF"/>
                </a:solidFill>
              </a:rPr>
              <a:t>giã</a:t>
            </a:r>
            <a:r>
              <a:rPr lang="vi-VN" sz="2800" b="1" smtClean="0">
                <a:solidFill>
                  <a:srgbClr val="0000FF"/>
                </a:solidFill>
              </a:rPr>
              <a:t>:</a:t>
            </a:r>
            <a:endParaRPr lang="en-US" sz="2800" b="1" smtClean="0">
              <a:solidFill>
                <a:srgbClr val="0000FF"/>
              </a:solidFill>
            </a:endParaRPr>
          </a:p>
          <a:p>
            <a:pPr algn="just"/>
            <a:r>
              <a:rPr lang="vi-VN" sz="2800" b="1" smtClean="0">
                <a:solidFill>
                  <a:srgbClr val="0000FF"/>
                </a:solidFill>
              </a:rPr>
              <a:t>- </a:t>
            </a:r>
            <a:r>
              <a:rPr lang="vi-VN" sz="2800" b="1">
                <a:solidFill>
                  <a:srgbClr val="0000FF"/>
                </a:solidFill>
              </a:rPr>
              <a:t>Ngạc nhiên chưa? Hai chị em tặng bố. Còn tiết lộ bí mật bố nấu ăn không ngon nữa.</a:t>
            </a:r>
            <a:endParaRPr lang="en-US" sz="2800" b="1" smtClean="0">
              <a:solidFill>
                <a:srgbClr val="0000FF"/>
              </a:solidFill>
            </a:endParaRPr>
          </a:p>
        </p:txBody>
      </p:sp>
      <p:sp>
        <p:nvSpPr>
          <p:cNvPr id="19" name="Rectangle: Folded Corner 27">
            <a:extLst>
              <a:ext uri="{FF2B5EF4-FFF2-40B4-BE49-F238E27FC236}">
                <a16:creationId xmlns="" xmlns:a16="http://schemas.microsoft.com/office/drawing/2014/main" id="{02105D08-1F14-416F-86C2-51DFEA1D8826}"/>
              </a:ext>
            </a:extLst>
          </p:cNvPr>
          <p:cNvSpPr/>
          <p:nvPr/>
        </p:nvSpPr>
        <p:spPr>
          <a:xfrm>
            <a:off x="590578" y="4108026"/>
            <a:ext cx="11064013" cy="563733"/>
          </a:xfrm>
          <a:prstGeom prst="foldedCorner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n-US" sz="2800" b="1" smtClean="0">
                <a:solidFill>
                  <a:schemeClr val="accent6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Bố cười giòn dã.</a:t>
            </a:r>
            <a:endParaRPr lang="en-US" sz="2800" b="1">
              <a:solidFill>
                <a:schemeClr val="accent6">
                  <a:lumMod val="50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775778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>
        <p:sndAc>
          <p:stSnd>
            <p:snd r:embed="rId2" name="chimes.wav"/>
          </p:stSnd>
        </p:sndAc>
      </p:transition>
    </mc:Choice>
    <mc:Fallback xmlns="">
      <p:transition>
        <p:sndAc>
          <p:stSnd>
            <p:snd r:embed="rId16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9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133</TotalTime>
  <Words>78</Words>
  <Application>Microsoft Office PowerPoint</Application>
  <PresentationFormat>Custom</PresentationFormat>
  <Paragraphs>6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 Light</vt:lpstr>
      <vt:lpstr>Tahoma</vt:lpstr>
      <vt:lpstr>Calibri</vt:lpstr>
      <vt:lpstr>Office Theme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vvxel</dc:creator>
  <cp:lastModifiedBy>Admin</cp:lastModifiedBy>
  <cp:revision>26</cp:revision>
  <dcterms:created xsi:type="dcterms:W3CDTF">2018-05-24T12:43:45Z</dcterms:created>
  <dcterms:modified xsi:type="dcterms:W3CDTF">2022-07-31T00:15:04Z</dcterms:modified>
</cp:coreProperties>
</file>