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1" r:id="rId2"/>
  </p:sldIdLst>
  <p:sldSz cx="12192000" cy="6858000"/>
  <p:notesSz cx="6858000" cy="9144000"/>
  <p:embeddedFontLst>
    <p:embeddedFont>
      <p:font typeface="Calibri Light" pitchFamily="34" charset="0"/>
      <p:regular r:id="rId3"/>
      <p:italic r:id="rId4"/>
    </p:embeddedFont>
    <p:embeddedFont>
      <p:font typeface="Tahoma" pitchFamily="34" charset="0"/>
      <p:regular r:id="rId5"/>
      <p:bold r:id="rId6"/>
    </p:embeddedFont>
    <p:embeddedFont>
      <p:font typeface="Calibri" pitchFamily="34" charset="0"/>
      <p:regular r:id="rId7"/>
      <p:bold r:id="rId8"/>
      <p:italic r:id="rId9"/>
      <p:bold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85" d="100"/>
          <a:sy n="85" d="100"/>
        </p:scale>
        <p:origin x="-51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theme" Target="theme/theme1.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presProps" Target="presProps.xml"/><Relationship Id="rId5" Type="http://schemas.openxmlformats.org/officeDocument/2006/relationships/font" Target="fonts/font3.fntdata"/><Relationship Id="rId10" Type="http://schemas.openxmlformats.org/officeDocument/2006/relationships/font" Target="fonts/font8.fntdata"/><Relationship Id="rId4" Type="http://schemas.openxmlformats.org/officeDocument/2006/relationships/font" Target="fonts/font2.fntdata"/><Relationship Id="rId9" Type="http://schemas.openxmlformats.org/officeDocument/2006/relationships/font" Target="fonts/font7.fntdata"/><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BD6654-EABA-4D43-B242-1901503660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0B6AD251-B91D-4887-8919-58CDC7BBFA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492773A-1A3F-4A5F-AA2A-06D1B12C37DC}"/>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5" name="Footer Placeholder 4">
            <a:extLst>
              <a:ext uri="{FF2B5EF4-FFF2-40B4-BE49-F238E27FC236}">
                <a16:creationId xmlns:a16="http://schemas.microsoft.com/office/drawing/2014/main" xmlns="" id="{5657942E-0216-4E73-9469-BD06EE69E8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2EFCEDD-E322-4528-809E-927AD9DB1F6A}"/>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04975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CE4CDF-9377-4F86-B46F-33BC8DAEA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A28FED7E-F2A8-453D-BCB3-ACA3563CC7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CF352F8-7752-4F82-A9E7-CFD79C283902}"/>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5" name="Footer Placeholder 4">
            <a:extLst>
              <a:ext uri="{FF2B5EF4-FFF2-40B4-BE49-F238E27FC236}">
                <a16:creationId xmlns:a16="http://schemas.microsoft.com/office/drawing/2014/main" xmlns="" id="{2B11693F-8013-4256-B576-FF801C5978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F2C84EE-0EA7-4D2E-B302-D8D5CF767CA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058213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1D7811F-727A-422A-856F-45B85A048C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E101C796-B81D-43EE-896E-3EB59839F3D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0EC6540-BD2C-4455-B4D8-7063E6928B92}"/>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5" name="Footer Placeholder 4">
            <a:extLst>
              <a:ext uri="{FF2B5EF4-FFF2-40B4-BE49-F238E27FC236}">
                <a16:creationId xmlns:a16="http://schemas.microsoft.com/office/drawing/2014/main" xmlns="" id="{1E695E79-46B2-48B8-AE93-859E6A9B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013243C-CD0F-4CBD-92CF-AF92620E4EA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251963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2F2D6B-7123-4B3B-AC32-685E8AE37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447A6A9-6606-44AC-9DE6-29A785F6E9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B97D520-3BDB-4985-8A7E-F62B683DE0D4}"/>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5" name="Footer Placeholder 4">
            <a:extLst>
              <a:ext uri="{FF2B5EF4-FFF2-40B4-BE49-F238E27FC236}">
                <a16:creationId xmlns:a16="http://schemas.microsoft.com/office/drawing/2014/main" xmlns="" id="{67CD17E4-2AD3-4063-A782-2D1CDBE5B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F9FAA97F-3BD0-4BF7-BA52-88C12A6A387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361974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3DBE58-6367-480F-B114-9D9453EB5F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F62341E4-13FD-4E4D-BCDC-172FF36073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3AAAA12C-0861-47A8-9D17-937BBE3383B7}"/>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5" name="Footer Placeholder 4">
            <a:extLst>
              <a:ext uri="{FF2B5EF4-FFF2-40B4-BE49-F238E27FC236}">
                <a16:creationId xmlns:a16="http://schemas.microsoft.com/office/drawing/2014/main" xmlns="" id="{C289F8EC-A0B2-4839-A69F-66DFA17C9F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88BAD9D-D699-40B7-8265-B46F1B5E9B9F}"/>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386938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425498-E59B-4365-B039-B64EB5D3C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AF6F49C-58BF-4D7B-9C84-63D06B7772E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AB23686-2A0F-4EDE-AEDB-C7BE06523A7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3F8B2AD0-8538-41CF-8CC8-1B5916571A90}"/>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6" name="Footer Placeholder 5">
            <a:extLst>
              <a:ext uri="{FF2B5EF4-FFF2-40B4-BE49-F238E27FC236}">
                <a16:creationId xmlns:a16="http://schemas.microsoft.com/office/drawing/2014/main" xmlns="" id="{6FFF27B5-43C1-444C-A6AA-55120A32D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5D84087-4038-4C19-B666-E249CDABB34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3893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D64570-5D27-4466-8233-DD4F39B10F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36CAEE3B-7890-46AE-910E-F9D5459440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92917E56-156D-4906-84E0-EF0495AB222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0E54CDD-4E06-4DEB-A124-E88442860A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ED9B8601-3331-43DF-8132-C71CA580995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CBA6251-AA48-4CDB-AAA5-3DED7C65751B}"/>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8" name="Footer Placeholder 7">
            <a:extLst>
              <a:ext uri="{FF2B5EF4-FFF2-40B4-BE49-F238E27FC236}">
                <a16:creationId xmlns:a16="http://schemas.microsoft.com/office/drawing/2014/main" xmlns="" id="{B1CAA3FA-8C90-41E1-AC36-9C0A670C63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933059BD-871B-47CA-ABAB-70DB073D824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418382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E405E4-F396-4E5A-A285-206342234A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5FF366B1-C31D-4A6A-9510-253737AA01B1}"/>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4" name="Footer Placeholder 3">
            <a:extLst>
              <a:ext uri="{FF2B5EF4-FFF2-40B4-BE49-F238E27FC236}">
                <a16:creationId xmlns:a16="http://schemas.microsoft.com/office/drawing/2014/main" xmlns="" id="{A8900E57-D687-422D-ACA8-81B6506B32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624B204-01EE-4512-A2BC-0CC1DF799923}"/>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731908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0D54D5F-5D58-4673-A9CA-88693466F8B1}"/>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3" name="Footer Placeholder 2">
            <a:extLst>
              <a:ext uri="{FF2B5EF4-FFF2-40B4-BE49-F238E27FC236}">
                <a16:creationId xmlns:a16="http://schemas.microsoft.com/office/drawing/2014/main" xmlns="" id="{623043EF-4A15-42AF-BAF6-7AB80E4989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212D0172-28B8-4776-A0D4-225DE6C89EC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472245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223F20-7D14-454E-B82B-20FBFD0058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BEDB786-11E5-40B4-BF3A-0A5A1E6EF1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ADE334AB-D125-4FDC-A811-BF96C4CF9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56A80024-9F5C-4D08-B84F-8A9F76BE20FC}"/>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6" name="Footer Placeholder 5">
            <a:extLst>
              <a:ext uri="{FF2B5EF4-FFF2-40B4-BE49-F238E27FC236}">
                <a16:creationId xmlns:a16="http://schemas.microsoft.com/office/drawing/2014/main" xmlns="" id="{27A32996-E7F3-4A93-98A8-831606F8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9000E66-5073-421D-AD6E-A3C6BF9D2B99}"/>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483508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9613C9-F342-4F39-99B8-1B90FC59D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5BA99DF1-5BF9-4A5C-8BF6-C3B2057813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FA025FA8-0526-4346-BFC7-65403D5BD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0A3DE936-98AE-4081-B8E7-202DF494A013}"/>
              </a:ext>
            </a:extLst>
          </p:cNvPr>
          <p:cNvSpPr>
            <a:spLocks noGrp="1"/>
          </p:cNvSpPr>
          <p:nvPr>
            <p:ph type="dt" sz="half" idx="10"/>
          </p:nvPr>
        </p:nvSpPr>
        <p:spPr/>
        <p:txBody>
          <a:bodyPr/>
          <a:lstStyle/>
          <a:p>
            <a:fld id="{570635D2-1FD4-42FB-A3A0-B9DFEF7C7F90}" type="datetimeFigureOut">
              <a:rPr lang="en-US" smtClean="0"/>
              <a:t>31/7/2022</a:t>
            </a:fld>
            <a:endParaRPr lang="en-US"/>
          </a:p>
        </p:txBody>
      </p:sp>
      <p:sp>
        <p:nvSpPr>
          <p:cNvPr id="6" name="Footer Placeholder 5">
            <a:extLst>
              <a:ext uri="{FF2B5EF4-FFF2-40B4-BE49-F238E27FC236}">
                <a16:creationId xmlns:a16="http://schemas.microsoft.com/office/drawing/2014/main" xmlns="" id="{278F3DD2-7DE9-4489-910C-59CE692CD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CE0DFFA-175F-4C77-91A4-DB8C204636EE}"/>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00999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2F8DF80-5E69-48EB-9390-9178CF9CBB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547227BE-2C9B-4023-BE30-A43BBAE7BF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BF15CF-DDEC-40BF-B48D-B7B57876A0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0635D2-1FD4-42FB-A3A0-B9DFEF7C7F90}" type="datetimeFigureOut">
              <a:rPr lang="en-US" smtClean="0"/>
              <a:t>31/7/2022</a:t>
            </a:fld>
            <a:endParaRPr lang="en-US"/>
          </a:p>
        </p:txBody>
      </p:sp>
      <p:sp>
        <p:nvSpPr>
          <p:cNvPr id="5" name="Footer Placeholder 4">
            <a:extLst>
              <a:ext uri="{FF2B5EF4-FFF2-40B4-BE49-F238E27FC236}">
                <a16:creationId xmlns:a16="http://schemas.microsoft.com/office/drawing/2014/main" xmlns="" id="{6166434F-C472-42AA-B7F9-778250EE2F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2D06E6B8-E79C-41EA-A055-7A235E7418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8A4EFB-0D95-4D66-8DB7-7B35D2AA263F}" type="slidenum">
              <a:rPr lang="en-US" smtClean="0"/>
              <a:t>‹#›</a:t>
            </a:fld>
            <a:endParaRPr lang="en-US"/>
          </a:p>
        </p:txBody>
      </p:sp>
    </p:spTree>
    <p:extLst>
      <p:ext uri="{BB962C8B-B14F-4D97-AF65-F5344CB8AC3E}">
        <p14:creationId xmlns:p14="http://schemas.microsoft.com/office/powerpoint/2010/main" val="835679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image" Target="../media/image1.PNG"/><Relationship Id="rId7" Type="http://schemas.openxmlformats.org/officeDocument/2006/relationships/image" Target="../media/image5.gif"/><Relationship Id="rId12" Type="http://schemas.openxmlformats.org/officeDocument/2006/relationships/image" Target="../media/image10.jpeg"/><Relationship Id="rId2" Type="http://schemas.openxmlformats.org/officeDocument/2006/relationships/audio" Target="../media/audio1.wav"/><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gif"/><Relationship Id="rId11" Type="http://schemas.openxmlformats.org/officeDocument/2006/relationships/image" Target="../media/image9.gif"/><Relationship Id="rId5" Type="http://schemas.openxmlformats.org/officeDocument/2006/relationships/image" Target="../media/image3.jpeg"/><Relationship Id="rId10" Type="http://schemas.openxmlformats.org/officeDocument/2006/relationships/image" Target="../media/image8.gif"/><Relationship Id="rId4" Type="http://schemas.openxmlformats.org/officeDocument/2006/relationships/image" Target="../media/image2.gif"/><Relationship Id="rId9"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sp>
        <p:nvSpPr>
          <p:cNvPr id="33" name="Rectangle 32">
            <a:extLst>
              <a:ext uri="{FF2B5EF4-FFF2-40B4-BE49-F238E27FC236}">
                <a16:creationId xmlns:a16="http://schemas.microsoft.com/office/drawing/2014/main" xmlns="" id="{8A1AF95E-ACBD-46E9-8F43-1F6D65A0D221}"/>
              </a:ext>
            </a:extLst>
          </p:cNvPr>
          <p:cNvSpPr/>
          <p:nvPr/>
        </p:nvSpPr>
        <p:spPr>
          <a:xfrm rot="5600923">
            <a:off x="2831325" y="4994112"/>
            <a:ext cx="2438330" cy="250979"/>
          </a:xfrm>
          <a:prstGeom prst="rect">
            <a:avLst/>
          </a:prstGeom>
          <a:blipFill>
            <a:blip r:embed="rId5"/>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 action="ppaction://noaction"/>
            <a:extLst>
              <a:ext uri="{FF2B5EF4-FFF2-40B4-BE49-F238E27FC236}">
                <a16:creationId xmlns:a16="http://schemas.microsoft.com/office/drawing/2014/main" xmlns="" id="{AA693000-41B6-4481-BACC-F3E8F4F6DBBA}"/>
              </a:ext>
            </a:extLst>
          </p:cNvPr>
          <p:cNvSpPr/>
          <p:nvPr/>
        </p:nvSpPr>
        <p:spPr>
          <a:xfrm rot="586976" flipH="1">
            <a:off x="2801407" y="4069021"/>
            <a:ext cx="2310938" cy="899514"/>
          </a:xfrm>
          <a:prstGeom prst="homePlate">
            <a:avLst/>
          </a:prstGeom>
          <a:blipFill>
            <a:blip r:embed="rId5"/>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pic>
        <p:nvPicPr>
          <p:cNvPr id="17" name="Picture 10" descr="Hộp quà bí ẩn -Tri ân khách hàng thân yêu WINVN | Lazada.vn"/>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563" t="8296" r="2860" b="7082"/>
          <a:stretch/>
        </p:blipFill>
        <p:spPr bwMode="auto">
          <a:xfrm>
            <a:off x="10378621" y="4857395"/>
            <a:ext cx="1759930" cy="186944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Folded Corner 27">
            <a:extLst>
              <a:ext uri="{FF2B5EF4-FFF2-40B4-BE49-F238E27FC236}">
                <a16:creationId xmlns:a16="http://schemas.microsoft.com/office/drawing/2014/main" xmlns="" id="{02105D08-1F14-416F-86C2-51DFEA1D8826}"/>
              </a:ext>
            </a:extLst>
          </p:cNvPr>
          <p:cNvSpPr/>
          <p:nvPr/>
        </p:nvSpPr>
        <p:spPr>
          <a:xfrm>
            <a:off x="582028" y="3697698"/>
            <a:ext cx="11064013" cy="563733"/>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smtClean="0">
                <a:solidFill>
                  <a:srgbClr val="FF0000"/>
                </a:solidFill>
                <a:latin typeface="Tahoma" panose="020B0604030504040204" pitchFamily="34" charset="0"/>
                <a:ea typeface="Tahoma" panose="020B0604030504040204" pitchFamily="34" charset="0"/>
                <a:cs typeface="Tahoma" panose="020B0604030504040204" pitchFamily="34" charset="0"/>
              </a:rPr>
              <a:t>Người bố đã muốn hai chị em viết thêm điều gì?</a:t>
            </a:r>
            <a:endParaRPr lang="en-US" sz="2800" b="1">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Folded Corner 26">
            <a:extLst>
              <a:ext uri="{FF2B5EF4-FFF2-40B4-BE49-F238E27FC236}">
                <a16:creationId xmlns:a16="http://schemas.microsoft.com/office/drawing/2014/main" xmlns="" id="{A468FF43-48BE-45C8-AE0E-72371E21D00D}"/>
              </a:ext>
            </a:extLst>
          </p:cNvPr>
          <p:cNvSpPr/>
          <p:nvPr/>
        </p:nvSpPr>
        <p:spPr>
          <a:xfrm>
            <a:off x="596919" y="349624"/>
            <a:ext cx="11064013" cy="308808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2800" b="1" smtClean="0">
                <a:solidFill>
                  <a:srgbClr val="FF0000"/>
                </a:solidFill>
                <a:latin typeface="Tahoma" panose="020B0604030504040204" pitchFamily="34" charset="0"/>
                <a:ea typeface="Tahoma" panose="020B0604030504040204" pitchFamily="34" charset="0"/>
                <a:cs typeface="Tahoma" panose="020B0604030504040204" pitchFamily="34" charset="0"/>
              </a:rPr>
              <a:t>Em hãy đọc đoạn văn sau và trả lời câu hỏi:</a:t>
            </a:r>
          </a:p>
          <a:p>
            <a:pPr algn="just"/>
            <a:r>
              <a:rPr lang="vi-VN" sz="2800" b="1">
                <a:solidFill>
                  <a:srgbClr val="0000FF"/>
                </a:solidFill>
              </a:rPr>
              <a:t>Chị nhìn em. Em nhìn chị. Cả hai nhìn tấm thiệp. Thôi, quên xóa dòng “Nấu ăn không ngon rồi”. Mắt chị rơm rớm. Nhưng bố đã choàng tay ôm hai chị em vào </a:t>
            </a:r>
            <a:r>
              <a:rPr lang="vi-VN" sz="2800" b="1">
                <a:solidFill>
                  <a:srgbClr val="0000FF"/>
                </a:solidFill>
              </a:rPr>
              <a:t>lòng</a:t>
            </a:r>
            <a:r>
              <a:rPr lang="vi-VN" sz="2800" b="1" smtClean="0">
                <a:solidFill>
                  <a:srgbClr val="0000FF"/>
                </a:solidFill>
              </a:rPr>
              <a:t>:</a:t>
            </a:r>
            <a:endParaRPr lang="en-US" sz="2800" b="1" smtClean="0">
              <a:solidFill>
                <a:srgbClr val="0000FF"/>
              </a:solidFill>
            </a:endParaRPr>
          </a:p>
          <a:p>
            <a:pPr algn="just"/>
            <a:r>
              <a:rPr lang="vi-VN" sz="2800" b="1" smtClean="0">
                <a:solidFill>
                  <a:srgbClr val="0000FF"/>
                </a:solidFill>
              </a:rPr>
              <a:t>- Cảm </a:t>
            </a:r>
            <a:r>
              <a:rPr lang="vi-VN" sz="2800" b="1">
                <a:solidFill>
                  <a:srgbClr val="0000FF"/>
                </a:solidFill>
              </a:rPr>
              <a:t>ơn hai con. Đây là món quà đặc biệt nhất bố được nhận đấy. Bố muốn thêm một ý nữa là: Bố rất yêu các con.</a:t>
            </a:r>
            <a:br>
              <a:rPr lang="vi-VN" sz="2800" b="1">
                <a:solidFill>
                  <a:srgbClr val="0000FF"/>
                </a:solidFill>
              </a:rPr>
            </a:br>
            <a:r>
              <a:rPr lang="vi-VN" sz="2800" b="1">
                <a:solidFill>
                  <a:srgbClr val="0000FF"/>
                </a:solidFill>
              </a:rPr>
              <a:t>Ừ nhỉ, sao cả hai chị em đều quên. Ba bố con cười vang cả </a:t>
            </a:r>
            <a:r>
              <a:rPr lang="vi-VN" sz="2800" b="1">
                <a:solidFill>
                  <a:srgbClr val="0000FF"/>
                </a:solidFill>
              </a:rPr>
              <a:t>nhà</a:t>
            </a:r>
            <a:r>
              <a:rPr lang="vi-VN" sz="2800" b="1" smtClean="0">
                <a:solidFill>
                  <a:srgbClr val="0000FF"/>
                </a:solidFill>
              </a:rPr>
              <a:t>.</a:t>
            </a:r>
            <a:endParaRPr lang="en-US" sz="2800" b="1" smtClean="0">
              <a:solidFill>
                <a:srgbClr val="0000FF"/>
              </a:solidFill>
            </a:endParaRPr>
          </a:p>
          <a:p>
            <a:pPr algn="just"/>
            <a:endParaRPr lang="en-US" sz="2800" b="1" smtClean="0">
              <a:solidFill>
                <a:srgbClr val="0000FF"/>
              </a:solidFill>
            </a:endParaRPr>
          </a:p>
        </p:txBody>
      </p:sp>
      <p:sp>
        <p:nvSpPr>
          <p:cNvPr id="19" name="Rectangle: Folded Corner 27">
            <a:extLst>
              <a:ext uri="{FF2B5EF4-FFF2-40B4-BE49-F238E27FC236}">
                <a16:creationId xmlns:a16="http://schemas.microsoft.com/office/drawing/2014/main" xmlns="" id="{02105D08-1F14-416F-86C2-51DFEA1D8826}"/>
              </a:ext>
            </a:extLst>
          </p:cNvPr>
          <p:cNvSpPr/>
          <p:nvPr/>
        </p:nvSpPr>
        <p:spPr>
          <a:xfrm>
            <a:off x="590578" y="4368011"/>
            <a:ext cx="11064013" cy="563733"/>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smtClean="0">
                <a:solidFill>
                  <a:schemeClr val="accent6">
                    <a:lumMod val="50000"/>
                  </a:schemeClr>
                </a:solidFill>
                <a:latin typeface="Tahoma" pitchFamily="34" charset="0"/>
                <a:ea typeface="Tahoma" pitchFamily="34" charset="0"/>
                <a:cs typeface="Tahoma" pitchFamily="34" charset="0"/>
              </a:rPr>
              <a:t>Người bố đã muốn hai chị em viết thêm: </a:t>
            </a:r>
            <a:r>
              <a:rPr lang="vi-VN" sz="2800" b="1">
                <a:solidFill>
                  <a:schemeClr val="accent6">
                    <a:lumMod val="50000"/>
                  </a:schemeClr>
                </a:solidFill>
              </a:rPr>
              <a:t>Bố rất yêu các con</a:t>
            </a:r>
            <a:r>
              <a:rPr lang="en-US" sz="2800" b="1" smtClean="0">
                <a:solidFill>
                  <a:schemeClr val="accent6">
                    <a:lumMod val="50000"/>
                  </a:schemeClr>
                </a:solidFill>
                <a:latin typeface="Tahoma" pitchFamily="34" charset="0"/>
                <a:ea typeface="Tahoma" pitchFamily="34" charset="0"/>
                <a:cs typeface="Tahoma" pitchFamily="34" charset="0"/>
              </a:rPr>
              <a:t>.</a:t>
            </a:r>
            <a:endParaRPr lang="en-US" sz="2800" b="1">
              <a:solidFill>
                <a:schemeClr val="accent6">
                  <a:lumMod val="50000"/>
                </a:schemeClr>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68071674"/>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117</Words>
  <Application>Microsoft Office PowerPoint</Application>
  <PresentationFormat>Custom</PresentationFormat>
  <Paragraphs>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 Light</vt:lpstr>
      <vt:lpstr>Tahoma</vt:lpstr>
      <vt:lpstr>Calibri</vt: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vvxel</dc:creator>
  <cp:lastModifiedBy>Admin</cp:lastModifiedBy>
  <cp:revision>24</cp:revision>
  <dcterms:created xsi:type="dcterms:W3CDTF">2018-05-24T12:43:45Z</dcterms:created>
  <dcterms:modified xsi:type="dcterms:W3CDTF">2022-07-31T00:19:18Z</dcterms:modified>
</cp:coreProperties>
</file>