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Tahoma" pitchFamily="34" charset="0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3" Type="http://schemas.openxmlformats.org/officeDocument/2006/relationships/image" Target="../media/image1.PNG"/><Relationship Id="rId7" Type="http://schemas.openxmlformats.org/officeDocument/2006/relationships/slide" Target="slide1.xml"/><Relationship Id="rId12" Type="http://schemas.openxmlformats.org/officeDocument/2006/relationships/image" Target="../media/image9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8.gif"/><Relationship Id="rId5" Type="http://schemas.openxmlformats.org/officeDocument/2006/relationships/image" Target="../media/image3.gif"/><Relationship Id="rId10" Type="http://schemas.openxmlformats.org/officeDocument/2006/relationships/image" Target="../media/image7.gif"/><Relationship Id="rId4" Type="http://schemas.openxmlformats.org/officeDocument/2006/relationships/image" Target="../media/image2.jpeg"/><Relationship Id="rId9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ách Chọn Hộp Quà Sinh Nhật Sao Cho ý Nghĩa Nhất -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r="11669"/>
          <a:stretch/>
        </p:blipFill>
        <p:spPr bwMode="auto">
          <a:xfrm>
            <a:off x="10376716" y="4832493"/>
            <a:ext cx="1671247" cy="191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7" action="ppaction://hlinksldjump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sp>
        <p:nvSpPr>
          <p:cNvPr id="16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301073" y="4225113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 chị em đã nói điều gì khi bố hỏi?</a:t>
            </a:r>
            <a:endParaRPr lang="en-US" sz="28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: Folded Corner 26">
            <a:extLst>
              <a:ext uri="{FF2B5EF4-FFF2-40B4-BE49-F238E27FC236}">
                <a16:creationId xmlns:a16="http://schemas.microsoft.com/office/drawing/2014/main" xmlns="" id="{A468FF43-48BE-45C8-AE0E-72371E21D00D}"/>
              </a:ext>
            </a:extLst>
          </p:cNvPr>
          <p:cNvSpPr/>
          <p:nvPr/>
        </p:nvSpPr>
        <p:spPr>
          <a:xfrm>
            <a:off x="301074" y="349624"/>
            <a:ext cx="11064013" cy="362263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/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hãy đọc đoạn văn sau và trả lời câu hỏi:</a:t>
            </a:r>
          </a:p>
          <a:p>
            <a:pPr algn="just"/>
            <a:r>
              <a:rPr lang="vi-VN" sz="2800" b="1">
                <a:solidFill>
                  <a:srgbClr val="0000FF"/>
                </a:solidFill>
              </a:rPr>
              <a:t>Chị cắm cúi viết thêm vào tấm thiệp. Quà “bí mật” tặng bố đã xong. Bố đang ngồi trước máy tính, mặt đăm </a:t>
            </a:r>
            <a:r>
              <a:rPr lang="vi-VN" sz="2800" b="1">
                <a:solidFill>
                  <a:srgbClr val="0000FF"/>
                </a:solidFill>
              </a:rPr>
              <a:t>chiêu</a:t>
            </a:r>
            <a:r>
              <a:rPr lang="vi-VN" sz="2800" b="1" smtClean="0">
                <a:solidFill>
                  <a:srgbClr val="0000FF"/>
                </a:solidFill>
              </a:rPr>
              <a:t>.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en-US" sz="2800" b="1" smtClean="0">
                <a:solidFill>
                  <a:srgbClr val="0000FF"/>
                </a:solidFill>
              </a:rPr>
              <a:t>- </a:t>
            </a:r>
            <a:r>
              <a:rPr lang="vi-VN" sz="2800" b="1" smtClean="0">
                <a:solidFill>
                  <a:srgbClr val="0000FF"/>
                </a:solidFill>
              </a:rPr>
              <a:t>Bố </a:t>
            </a:r>
            <a:r>
              <a:rPr lang="vi-VN" sz="2800" b="1">
                <a:solidFill>
                  <a:srgbClr val="0000FF"/>
                </a:solidFill>
              </a:rPr>
              <a:t>ơi</a:t>
            </a:r>
            <a:r>
              <a:rPr lang="vi-VN" sz="2800" b="1" smtClean="0">
                <a:solidFill>
                  <a:srgbClr val="0000FF"/>
                </a:solidFill>
              </a:rPr>
              <a:t>…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en-US" sz="2800" b="1" smtClean="0">
                <a:solidFill>
                  <a:srgbClr val="0000FF"/>
                </a:solidFill>
              </a:rPr>
              <a:t>- </a:t>
            </a:r>
            <a:r>
              <a:rPr lang="vi-VN" sz="2800" b="1" smtClean="0">
                <a:solidFill>
                  <a:srgbClr val="0000FF"/>
                </a:solidFill>
              </a:rPr>
              <a:t>Bố </a:t>
            </a:r>
            <a:r>
              <a:rPr lang="vi-VN" sz="2800" b="1">
                <a:solidFill>
                  <a:srgbClr val="0000FF"/>
                </a:solidFill>
              </a:rPr>
              <a:t>nhìn hai chị </a:t>
            </a:r>
            <a:r>
              <a:rPr lang="vi-VN" sz="2800" b="1">
                <a:solidFill>
                  <a:srgbClr val="0000FF"/>
                </a:solidFill>
              </a:rPr>
              <a:t>em</a:t>
            </a:r>
            <a:r>
              <a:rPr lang="vi-VN" sz="2800" b="1" smtClean="0">
                <a:solidFill>
                  <a:srgbClr val="0000FF"/>
                </a:solidFill>
              </a:rPr>
              <a:t>.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</a:t>
            </a:r>
            <a:r>
              <a:rPr lang="vi-VN" sz="2800" b="1">
                <a:solidFill>
                  <a:srgbClr val="0000FF"/>
                </a:solidFill>
              </a:rPr>
              <a:t>Hai chị em sao </a:t>
            </a:r>
            <a:r>
              <a:rPr lang="vi-VN" sz="2800" b="1">
                <a:solidFill>
                  <a:srgbClr val="0000FF"/>
                </a:solidFill>
              </a:rPr>
              <a:t>thế</a:t>
            </a:r>
            <a:r>
              <a:rPr lang="vi-VN" sz="2800" b="1" smtClean="0">
                <a:solidFill>
                  <a:srgbClr val="0000FF"/>
                </a:solidFill>
              </a:rPr>
              <a:t>?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Chúng </a:t>
            </a:r>
            <a:r>
              <a:rPr lang="vi-VN" sz="2800" b="1">
                <a:solidFill>
                  <a:srgbClr val="0000FF"/>
                </a:solidFill>
              </a:rPr>
              <a:t>con</a:t>
            </a:r>
            <a:r>
              <a:rPr lang="vi-VN" sz="2800" b="1" smtClean="0">
                <a:solidFill>
                  <a:srgbClr val="0000FF"/>
                </a:solidFill>
              </a:rPr>
              <a:t>…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</a:t>
            </a:r>
            <a:r>
              <a:rPr lang="vi-VN" sz="2800" b="1">
                <a:solidFill>
                  <a:srgbClr val="0000FF"/>
                </a:solidFill>
              </a:rPr>
              <a:t>Chúc mừng sinh nhật bố!</a:t>
            </a:r>
            <a:endParaRPr lang="en-US" sz="2800" b="1" smtClean="0">
              <a:solidFill>
                <a:srgbClr val="0000FF"/>
              </a:solidFill>
            </a:endParaRPr>
          </a:p>
        </p:txBody>
      </p:sp>
      <p:sp>
        <p:nvSpPr>
          <p:cNvPr id="19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309623" y="4895426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800" b="1">
                <a:solidFill>
                  <a:schemeClr val="accent6">
                    <a:lumMod val="50000"/>
                  </a:schemeClr>
                </a:solidFill>
              </a:rPr>
              <a:t>Chúc mừng sinh nhật bố!</a:t>
            </a:r>
            <a:endParaRPr lang="en-US" sz="28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90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Tahoma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25</cp:revision>
  <dcterms:created xsi:type="dcterms:W3CDTF">2018-05-24T12:43:45Z</dcterms:created>
  <dcterms:modified xsi:type="dcterms:W3CDTF">2022-07-31T00:10:26Z</dcterms:modified>
</cp:coreProperties>
</file>